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30" r:id="rId2"/>
    <p:sldId id="333" r:id="rId3"/>
    <p:sldId id="331" r:id="rId4"/>
    <p:sldId id="332" r:id="rId5"/>
    <p:sldId id="334" r:id="rId6"/>
    <p:sldId id="33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600"/>
    <a:srgbClr val="253746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977DA3-B264-4AD9-B834-A774E8C7C9B6}" v="7" dt="2020-04-09T09:07:50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7" autoAdjust="0"/>
    <p:restoredTop sz="91095" autoAdjust="0"/>
  </p:normalViewPr>
  <p:slideViewPr>
    <p:cSldViewPr snapToGrid="0">
      <p:cViewPr varScale="1">
        <p:scale>
          <a:sx n="91" d="100"/>
          <a:sy n="91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55977DA3-B264-4AD9-B834-A774E8C7C9B6}"/>
    <pc:docChg chg="delSld modSld">
      <pc:chgData name="Jennie Kerwin" userId="89cc6116eb6c0dac" providerId="LiveId" clId="{55977DA3-B264-4AD9-B834-A774E8C7C9B6}" dt="2020-04-09T09:23:59.763" v="89" actId="20577"/>
      <pc:docMkLst>
        <pc:docMk/>
      </pc:docMkLst>
      <pc:sldChg chg="del">
        <pc:chgData name="Jennie Kerwin" userId="89cc6116eb6c0dac" providerId="LiveId" clId="{55977DA3-B264-4AD9-B834-A774E8C7C9B6}" dt="2020-04-09T09:05:04.174" v="0" actId="2696"/>
        <pc:sldMkLst>
          <pc:docMk/>
          <pc:sldMk cId="2142616987" sldId="302"/>
        </pc:sldMkLst>
      </pc:sldChg>
      <pc:sldChg chg="del">
        <pc:chgData name="Jennie Kerwin" userId="89cc6116eb6c0dac" providerId="LiveId" clId="{55977DA3-B264-4AD9-B834-A774E8C7C9B6}" dt="2020-04-09T09:05:04.502" v="1" actId="2696"/>
        <pc:sldMkLst>
          <pc:docMk/>
          <pc:sldMk cId="3499129672" sldId="303"/>
        </pc:sldMkLst>
      </pc:sldChg>
      <pc:sldChg chg="del">
        <pc:chgData name="Jennie Kerwin" userId="89cc6116eb6c0dac" providerId="LiveId" clId="{55977DA3-B264-4AD9-B834-A774E8C7C9B6}" dt="2020-04-09T09:05:04.767" v="2" actId="2696"/>
        <pc:sldMkLst>
          <pc:docMk/>
          <pc:sldMk cId="2731898060" sldId="304"/>
        </pc:sldMkLst>
      </pc:sldChg>
      <pc:sldChg chg="del">
        <pc:chgData name="Jennie Kerwin" userId="89cc6116eb6c0dac" providerId="LiveId" clId="{55977DA3-B264-4AD9-B834-A774E8C7C9B6}" dt="2020-04-09T09:05:05.094" v="3" actId="2696"/>
        <pc:sldMkLst>
          <pc:docMk/>
          <pc:sldMk cId="1006008505" sldId="305"/>
        </pc:sldMkLst>
      </pc:sldChg>
      <pc:sldChg chg="modSp del">
        <pc:chgData name="Jennie Kerwin" userId="89cc6116eb6c0dac" providerId="LiveId" clId="{55977DA3-B264-4AD9-B834-A774E8C7C9B6}" dt="2020-04-09T09:10:21.775" v="71" actId="2696"/>
        <pc:sldMkLst>
          <pc:docMk/>
          <pc:sldMk cId="227188551" sldId="306"/>
        </pc:sldMkLst>
        <pc:spChg chg="mod">
          <ac:chgData name="Jennie Kerwin" userId="89cc6116eb6c0dac" providerId="LiveId" clId="{55977DA3-B264-4AD9-B834-A774E8C7C9B6}" dt="2020-04-09T09:05:12.350" v="6" actId="6549"/>
          <ac:spMkLst>
            <pc:docMk/>
            <pc:sldMk cId="227188551" sldId="306"/>
            <ac:spMk id="12" creationId="{B69677ED-5C54-4353-B94F-C526DD00205C}"/>
          </ac:spMkLst>
        </pc:spChg>
      </pc:sldChg>
      <pc:sldChg chg="del">
        <pc:chgData name="Jennie Kerwin" userId="89cc6116eb6c0dac" providerId="LiveId" clId="{55977DA3-B264-4AD9-B834-A774E8C7C9B6}" dt="2020-04-09T09:09:52.768" v="59" actId="2696"/>
        <pc:sldMkLst>
          <pc:docMk/>
          <pc:sldMk cId="1048631882" sldId="307"/>
        </pc:sldMkLst>
      </pc:sldChg>
      <pc:sldChg chg="del">
        <pc:chgData name="Jennie Kerwin" userId="89cc6116eb6c0dac" providerId="LiveId" clId="{55977DA3-B264-4AD9-B834-A774E8C7C9B6}" dt="2020-04-09T09:10:15.456" v="70" actId="2696"/>
        <pc:sldMkLst>
          <pc:docMk/>
          <pc:sldMk cId="648938002" sldId="309"/>
        </pc:sldMkLst>
      </pc:sldChg>
      <pc:sldChg chg="del">
        <pc:chgData name="Jennie Kerwin" userId="89cc6116eb6c0dac" providerId="LiveId" clId="{55977DA3-B264-4AD9-B834-A774E8C7C9B6}" dt="2020-04-09T09:10:11.914" v="69" actId="2696"/>
        <pc:sldMkLst>
          <pc:docMk/>
          <pc:sldMk cId="3807263124" sldId="310"/>
        </pc:sldMkLst>
      </pc:sldChg>
      <pc:sldChg chg="del">
        <pc:chgData name="Jennie Kerwin" userId="89cc6116eb6c0dac" providerId="LiveId" clId="{55977DA3-B264-4AD9-B834-A774E8C7C9B6}" dt="2020-04-09T09:05:07.216" v="5" actId="2696"/>
        <pc:sldMkLst>
          <pc:docMk/>
          <pc:sldMk cId="3194829375" sldId="311"/>
        </pc:sldMkLst>
      </pc:sldChg>
      <pc:sldChg chg="del">
        <pc:chgData name="Jennie Kerwin" userId="89cc6116eb6c0dac" providerId="LiveId" clId="{55977DA3-B264-4AD9-B834-A774E8C7C9B6}" dt="2020-04-09T09:09:53.752" v="60" actId="2696"/>
        <pc:sldMkLst>
          <pc:docMk/>
          <pc:sldMk cId="2182629867" sldId="312"/>
        </pc:sldMkLst>
      </pc:sldChg>
      <pc:sldChg chg="del">
        <pc:chgData name="Jennie Kerwin" userId="89cc6116eb6c0dac" providerId="LiveId" clId="{55977DA3-B264-4AD9-B834-A774E8C7C9B6}" dt="2020-04-09T09:09:55.967" v="64" actId="2696"/>
        <pc:sldMkLst>
          <pc:docMk/>
          <pc:sldMk cId="2777714324" sldId="313"/>
        </pc:sldMkLst>
      </pc:sldChg>
      <pc:sldChg chg="del">
        <pc:chgData name="Jennie Kerwin" userId="89cc6116eb6c0dac" providerId="LiveId" clId="{55977DA3-B264-4AD9-B834-A774E8C7C9B6}" dt="2020-04-09T09:08:16.344" v="35" actId="2696"/>
        <pc:sldMkLst>
          <pc:docMk/>
          <pc:sldMk cId="1164180344" sldId="314"/>
        </pc:sldMkLst>
      </pc:sldChg>
      <pc:sldChg chg="del">
        <pc:chgData name="Jennie Kerwin" userId="89cc6116eb6c0dac" providerId="LiveId" clId="{55977DA3-B264-4AD9-B834-A774E8C7C9B6}" dt="2020-04-09T09:09:55.234" v="61" actId="2696"/>
        <pc:sldMkLst>
          <pc:docMk/>
          <pc:sldMk cId="1668228198" sldId="315"/>
        </pc:sldMkLst>
      </pc:sldChg>
      <pc:sldChg chg="del">
        <pc:chgData name="Jennie Kerwin" userId="89cc6116eb6c0dac" providerId="LiveId" clId="{55977DA3-B264-4AD9-B834-A774E8C7C9B6}" dt="2020-04-09T09:09:55.717" v="63" actId="2696"/>
        <pc:sldMkLst>
          <pc:docMk/>
          <pc:sldMk cId="671294225" sldId="317"/>
        </pc:sldMkLst>
      </pc:sldChg>
      <pc:sldChg chg="del">
        <pc:chgData name="Jennie Kerwin" userId="89cc6116eb6c0dac" providerId="LiveId" clId="{55977DA3-B264-4AD9-B834-A774E8C7C9B6}" dt="2020-04-09T09:09:56.263" v="65" actId="2696"/>
        <pc:sldMkLst>
          <pc:docMk/>
          <pc:sldMk cId="2527006835" sldId="318"/>
        </pc:sldMkLst>
      </pc:sldChg>
      <pc:sldChg chg="del">
        <pc:chgData name="Jennie Kerwin" userId="89cc6116eb6c0dac" providerId="LiveId" clId="{55977DA3-B264-4AD9-B834-A774E8C7C9B6}" dt="2020-04-09T09:10:10.619" v="68" actId="2696"/>
        <pc:sldMkLst>
          <pc:docMk/>
          <pc:sldMk cId="1651916005" sldId="320"/>
        </pc:sldMkLst>
      </pc:sldChg>
      <pc:sldChg chg="del">
        <pc:chgData name="Jennie Kerwin" userId="89cc6116eb6c0dac" providerId="LiveId" clId="{55977DA3-B264-4AD9-B834-A774E8C7C9B6}" dt="2020-04-09T09:05:05.375" v="4" actId="2696"/>
        <pc:sldMkLst>
          <pc:docMk/>
          <pc:sldMk cId="2017973800" sldId="321"/>
        </pc:sldMkLst>
      </pc:sldChg>
      <pc:sldChg chg="modSp del">
        <pc:chgData name="Jennie Kerwin" userId="89cc6116eb6c0dac" providerId="LiveId" clId="{55977DA3-B264-4AD9-B834-A774E8C7C9B6}" dt="2020-04-09T09:10:22.602" v="75" actId="2696"/>
        <pc:sldMkLst>
          <pc:docMk/>
          <pc:sldMk cId="2704674354" sldId="322"/>
        </pc:sldMkLst>
        <pc:spChg chg="mod">
          <ac:chgData name="Jennie Kerwin" userId="89cc6116eb6c0dac" providerId="LiveId" clId="{55977DA3-B264-4AD9-B834-A774E8C7C9B6}" dt="2020-04-09T09:05:34.118" v="10" actId="6549"/>
          <ac:spMkLst>
            <pc:docMk/>
            <pc:sldMk cId="2704674354" sldId="322"/>
            <ac:spMk id="12" creationId="{B69677ED-5C54-4353-B94F-C526DD00205C}"/>
          </ac:spMkLst>
        </pc:spChg>
      </pc:sldChg>
      <pc:sldChg chg="modSp del">
        <pc:chgData name="Jennie Kerwin" userId="89cc6116eb6c0dac" providerId="LiveId" clId="{55977DA3-B264-4AD9-B834-A774E8C7C9B6}" dt="2020-04-09T09:10:21.978" v="72" actId="2696"/>
        <pc:sldMkLst>
          <pc:docMk/>
          <pc:sldMk cId="2082858125" sldId="323"/>
        </pc:sldMkLst>
        <pc:spChg chg="mod">
          <ac:chgData name="Jennie Kerwin" userId="89cc6116eb6c0dac" providerId="LiveId" clId="{55977DA3-B264-4AD9-B834-A774E8C7C9B6}" dt="2020-04-09T09:05:19.980" v="7" actId="6549"/>
          <ac:spMkLst>
            <pc:docMk/>
            <pc:sldMk cId="2082858125" sldId="323"/>
            <ac:spMk id="12" creationId="{B69677ED-5C54-4353-B94F-C526DD00205C}"/>
          </ac:spMkLst>
        </pc:spChg>
      </pc:sldChg>
      <pc:sldChg chg="del">
        <pc:chgData name="Jennie Kerwin" userId="89cc6116eb6c0dac" providerId="LiveId" clId="{55977DA3-B264-4AD9-B834-A774E8C7C9B6}" dt="2020-04-09T09:09:55.499" v="62" actId="2696"/>
        <pc:sldMkLst>
          <pc:docMk/>
          <pc:sldMk cId="28338193" sldId="325"/>
        </pc:sldMkLst>
      </pc:sldChg>
      <pc:sldChg chg="modSp del">
        <pc:chgData name="Jennie Kerwin" userId="89cc6116eb6c0dac" providerId="LiveId" clId="{55977DA3-B264-4AD9-B834-A774E8C7C9B6}" dt="2020-04-09T09:10:22.384" v="74" actId="2696"/>
        <pc:sldMkLst>
          <pc:docMk/>
          <pc:sldMk cId="3290893777" sldId="328"/>
        </pc:sldMkLst>
        <pc:spChg chg="mod">
          <ac:chgData name="Jennie Kerwin" userId="89cc6116eb6c0dac" providerId="LiveId" clId="{55977DA3-B264-4AD9-B834-A774E8C7C9B6}" dt="2020-04-09T09:05:28.657" v="9" actId="6549"/>
          <ac:spMkLst>
            <pc:docMk/>
            <pc:sldMk cId="3290893777" sldId="328"/>
            <ac:spMk id="12" creationId="{B69677ED-5C54-4353-B94F-C526DD00205C}"/>
          </ac:spMkLst>
        </pc:spChg>
      </pc:sldChg>
      <pc:sldChg chg="modSp del">
        <pc:chgData name="Jennie Kerwin" userId="89cc6116eb6c0dac" providerId="LiveId" clId="{55977DA3-B264-4AD9-B834-A774E8C7C9B6}" dt="2020-04-09T09:10:22.165" v="73" actId="2696"/>
        <pc:sldMkLst>
          <pc:docMk/>
          <pc:sldMk cId="386815948" sldId="329"/>
        </pc:sldMkLst>
        <pc:spChg chg="mod">
          <ac:chgData name="Jennie Kerwin" userId="89cc6116eb6c0dac" providerId="LiveId" clId="{55977DA3-B264-4AD9-B834-A774E8C7C9B6}" dt="2020-04-09T09:05:24.694" v="8" actId="6549"/>
          <ac:spMkLst>
            <pc:docMk/>
            <pc:sldMk cId="386815948" sldId="329"/>
            <ac:spMk id="12" creationId="{B69677ED-5C54-4353-B94F-C526DD00205C}"/>
          </ac:spMkLst>
        </pc:spChg>
      </pc:sldChg>
      <pc:sldChg chg="addSp modSp modAnim">
        <pc:chgData name="Jennie Kerwin" userId="89cc6116eb6c0dac" providerId="LiveId" clId="{55977DA3-B264-4AD9-B834-A774E8C7C9B6}" dt="2020-04-09T09:15:46.286" v="77" actId="20577"/>
        <pc:sldMkLst>
          <pc:docMk/>
          <pc:sldMk cId="2535635246" sldId="330"/>
        </pc:sldMkLst>
        <pc:spChg chg="mod">
          <ac:chgData name="Jennie Kerwin" userId="89cc6116eb6c0dac" providerId="LiveId" clId="{55977DA3-B264-4AD9-B834-A774E8C7C9B6}" dt="2020-04-09T09:07:33.886" v="27" actId="20577"/>
          <ac:spMkLst>
            <pc:docMk/>
            <pc:sldMk cId="2535635246" sldId="330"/>
            <ac:spMk id="11" creationId="{E9582B0D-A274-4ABE-B2AE-7C2AAADD41F1}"/>
          </ac:spMkLst>
        </pc:spChg>
        <pc:spChg chg="mod">
          <ac:chgData name="Jennie Kerwin" userId="89cc6116eb6c0dac" providerId="LiveId" clId="{55977DA3-B264-4AD9-B834-A774E8C7C9B6}" dt="2020-04-09T09:15:46.286" v="77" actId="20577"/>
          <ac:spMkLst>
            <pc:docMk/>
            <pc:sldMk cId="2535635246" sldId="330"/>
            <ac:spMk id="12" creationId="{B69677ED-5C54-4353-B94F-C526DD00205C}"/>
          </ac:spMkLst>
        </pc:spChg>
        <pc:spChg chg="add mod">
          <ac:chgData name="Jennie Kerwin" userId="89cc6116eb6c0dac" providerId="LiveId" clId="{55977DA3-B264-4AD9-B834-A774E8C7C9B6}" dt="2020-04-09T09:08:02.378" v="34" actId="1076"/>
          <ac:spMkLst>
            <pc:docMk/>
            <pc:sldMk cId="2535635246" sldId="330"/>
            <ac:spMk id="14" creationId="{7A8255EB-2D0F-435B-B30D-7018C5EDB60D}"/>
          </ac:spMkLst>
        </pc:spChg>
        <pc:grpChg chg="add mod">
          <ac:chgData name="Jennie Kerwin" userId="89cc6116eb6c0dac" providerId="LiveId" clId="{55977DA3-B264-4AD9-B834-A774E8C7C9B6}" dt="2020-04-09T09:07:24.962" v="17" actId="1076"/>
          <ac:grpSpMkLst>
            <pc:docMk/>
            <pc:sldMk cId="2535635246" sldId="330"/>
            <ac:grpSpMk id="9" creationId="{E2F13358-F5DD-4CDD-890D-491D800DAECF}"/>
          </ac:grpSpMkLst>
        </pc:grpChg>
      </pc:sldChg>
      <pc:sldChg chg="modSp">
        <pc:chgData name="Jennie Kerwin" userId="89cc6116eb6c0dac" providerId="LiveId" clId="{55977DA3-B264-4AD9-B834-A774E8C7C9B6}" dt="2020-04-09T09:15:57.708" v="81" actId="20577"/>
        <pc:sldMkLst>
          <pc:docMk/>
          <pc:sldMk cId="1290697484" sldId="331"/>
        </pc:sldMkLst>
        <pc:spChg chg="mod">
          <ac:chgData name="Jennie Kerwin" userId="89cc6116eb6c0dac" providerId="LiveId" clId="{55977DA3-B264-4AD9-B834-A774E8C7C9B6}" dt="2020-04-09T09:15:57.708" v="81" actId="20577"/>
          <ac:spMkLst>
            <pc:docMk/>
            <pc:sldMk cId="1290697484" sldId="331"/>
            <ac:spMk id="12" creationId="{B69677ED-5C54-4353-B94F-C526DD00205C}"/>
          </ac:spMkLst>
        </pc:spChg>
      </pc:sldChg>
      <pc:sldChg chg="modSp">
        <pc:chgData name="Jennie Kerwin" userId="89cc6116eb6c0dac" providerId="LiveId" clId="{55977DA3-B264-4AD9-B834-A774E8C7C9B6}" dt="2020-04-09T09:23:59.763" v="89" actId="20577"/>
        <pc:sldMkLst>
          <pc:docMk/>
          <pc:sldMk cId="1735927982" sldId="332"/>
        </pc:sldMkLst>
        <pc:spChg chg="mod">
          <ac:chgData name="Jennie Kerwin" userId="89cc6116eb6c0dac" providerId="LiveId" clId="{55977DA3-B264-4AD9-B834-A774E8C7C9B6}" dt="2020-04-09T09:23:59.763" v="89" actId="20577"/>
          <ac:spMkLst>
            <pc:docMk/>
            <pc:sldMk cId="1735927982" sldId="332"/>
            <ac:spMk id="9" creationId="{0F3C49DE-0AA2-49AE-AA56-3F9A2906BE9E}"/>
          </ac:spMkLst>
        </pc:spChg>
        <pc:spChg chg="mod">
          <ac:chgData name="Jennie Kerwin" userId="89cc6116eb6c0dac" providerId="LiveId" clId="{55977DA3-B264-4AD9-B834-A774E8C7C9B6}" dt="2020-04-09T09:16:02.389" v="83" actId="20577"/>
          <ac:spMkLst>
            <pc:docMk/>
            <pc:sldMk cId="1735927982" sldId="332"/>
            <ac:spMk id="12" creationId="{B69677ED-5C54-4353-B94F-C526DD00205C}"/>
          </ac:spMkLst>
        </pc:spChg>
      </pc:sldChg>
      <pc:sldChg chg="modSp">
        <pc:chgData name="Jennie Kerwin" userId="89cc6116eb6c0dac" providerId="LiveId" clId="{55977DA3-B264-4AD9-B834-A774E8C7C9B6}" dt="2020-04-09T09:15:52.870" v="79" actId="20577"/>
        <pc:sldMkLst>
          <pc:docMk/>
          <pc:sldMk cId="811299239" sldId="333"/>
        </pc:sldMkLst>
        <pc:spChg chg="mod">
          <ac:chgData name="Jennie Kerwin" userId="89cc6116eb6c0dac" providerId="LiveId" clId="{55977DA3-B264-4AD9-B834-A774E8C7C9B6}" dt="2020-04-09T09:15:52.870" v="79" actId="20577"/>
          <ac:spMkLst>
            <pc:docMk/>
            <pc:sldMk cId="811299239" sldId="333"/>
            <ac:spMk id="12" creationId="{B69677ED-5C54-4353-B94F-C526DD00205C}"/>
          </ac:spMkLst>
        </pc:spChg>
      </pc:sldChg>
      <pc:sldChg chg="modSp">
        <pc:chgData name="Jennie Kerwin" userId="89cc6116eb6c0dac" providerId="LiveId" clId="{55977DA3-B264-4AD9-B834-A774E8C7C9B6}" dt="2020-04-09T09:16:07.476" v="85" actId="20577"/>
        <pc:sldMkLst>
          <pc:docMk/>
          <pc:sldMk cId="2082740544" sldId="334"/>
        </pc:sldMkLst>
        <pc:spChg chg="mod">
          <ac:chgData name="Jennie Kerwin" userId="89cc6116eb6c0dac" providerId="LiveId" clId="{55977DA3-B264-4AD9-B834-A774E8C7C9B6}" dt="2020-04-09T09:16:07.476" v="85" actId="20577"/>
          <ac:spMkLst>
            <pc:docMk/>
            <pc:sldMk cId="2082740544" sldId="334"/>
            <ac:spMk id="12" creationId="{B69677ED-5C54-4353-B94F-C526DD00205C}"/>
          </ac:spMkLst>
        </pc:spChg>
      </pc:sldChg>
      <pc:sldChg chg="modSp modNotesTx">
        <pc:chgData name="Jennie Kerwin" userId="89cc6116eb6c0dac" providerId="LiveId" clId="{55977DA3-B264-4AD9-B834-A774E8C7C9B6}" dt="2020-04-09T09:16:15.324" v="87" actId="20577"/>
        <pc:sldMkLst>
          <pc:docMk/>
          <pc:sldMk cId="1136027547" sldId="335"/>
        </pc:sldMkLst>
        <pc:spChg chg="mod">
          <ac:chgData name="Jennie Kerwin" userId="89cc6116eb6c0dac" providerId="LiveId" clId="{55977DA3-B264-4AD9-B834-A774E8C7C9B6}" dt="2020-04-09T09:16:15.324" v="87" actId="20577"/>
          <ac:spMkLst>
            <pc:docMk/>
            <pc:sldMk cId="1136027547" sldId="335"/>
            <ac:spMk id="12" creationId="{B69677ED-5C54-4353-B94F-C526DD00205C}"/>
          </ac:spMkLst>
        </pc:spChg>
        <pc:spChg chg="mod">
          <ac:chgData name="Jennie Kerwin" userId="89cc6116eb6c0dac" providerId="LiveId" clId="{55977DA3-B264-4AD9-B834-A774E8C7C9B6}" dt="2020-04-09T09:08:48.369" v="57" actId="20577"/>
          <ac:spMkLst>
            <pc:docMk/>
            <pc:sldMk cId="1136027547" sldId="335"/>
            <ac:spMk id="18" creationId="{DAED495A-68BA-4D7F-83D0-213B82D1250A}"/>
          </ac:spMkLst>
        </pc:spChg>
      </pc:sldChg>
      <pc:sldChg chg="del">
        <pc:chgData name="Jennie Kerwin" userId="89cc6116eb6c0dac" providerId="LiveId" clId="{55977DA3-B264-4AD9-B834-A774E8C7C9B6}" dt="2020-04-09T09:09:56.810" v="66" actId="2696"/>
        <pc:sldMkLst>
          <pc:docMk/>
          <pc:sldMk cId="2826922629" sldId="336"/>
        </pc:sldMkLst>
      </pc:sldChg>
      <pc:sldChg chg="del">
        <pc:chgData name="Jennie Kerwin" userId="89cc6116eb6c0dac" providerId="LiveId" clId="{55977DA3-B264-4AD9-B834-A774E8C7C9B6}" dt="2020-04-09T09:10:08.732" v="67" actId="2696"/>
        <pc:sldMkLst>
          <pc:docMk/>
          <pc:sldMk cId="1747090915" sldId="3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94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41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386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58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066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44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6-maths/" TargetMode="External"/><Relationship Id="rId2" Type="http://schemas.openxmlformats.org/officeDocument/2006/relationships/hyperlink" Target="http://www.hamilton-trust.org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xmlns="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microsoft.com/office/2007/relationships/media" Target="../media/media4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3.png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microsoft.com/office/2007/relationships/media" Target="../media/media9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1.m4a"/><Relationship Id="rId7" Type="http://schemas.openxmlformats.org/officeDocument/2006/relationships/image" Target="../media/image4.jpg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11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B44A2B-537A-47E5-82C4-FAC67F27A588}"/>
              </a:ext>
            </a:extLst>
          </p:cNvPr>
          <p:cNvSpPr txBox="1"/>
          <p:nvPr/>
        </p:nvSpPr>
        <p:spPr>
          <a:xfrm>
            <a:off x="3203847" y="2664631"/>
            <a:ext cx="348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</a:rPr>
              <a:t>3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6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5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6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6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3A6FB61-20C4-4472-9006-D8C826295E01}"/>
              </a:ext>
            </a:extLst>
          </p:cNvPr>
          <p:cNvCxnSpPr/>
          <p:nvPr/>
        </p:nvCxnSpPr>
        <p:spPr>
          <a:xfrm flipV="1">
            <a:off x="3779912" y="2664631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99049BB-5D64-4DE5-92E2-D01213517AA5}"/>
              </a:ext>
            </a:extLst>
          </p:cNvPr>
          <p:cNvCxnSpPr>
            <a:cxnSpLocks/>
          </p:cNvCxnSpPr>
          <p:nvPr/>
        </p:nvCxnSpPr>
        <p:spPr>
          <a:xfrm>
            <a:off x="3779912" y="2664631"/>
            <a:ext cx="2163690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51012D-88F4-4DCF-9E60-20FBDB05291A}"/>
              </a:ext>
            </a:extLst>
          </p:cNvPr>
          <p:cNvSpPr txBox="1"/>
          <p:nvPr/>
        </p:nvSpPr>
        <p:spPr>
          <a:xfrm>
            <a:off x="1933608" y="871081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</a:rPr>
              <a:t>2537 ÷ 3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2F13358-F5DD-4CDD-890D-491D800DAECF}"/>
              </a:ext>
            </a:extLst>
          </p:cNvPr>
          <p:cNvGrpSpPr/>
          <p:nvPr/>
        </p:nvGrpSpPr>
        <p:grpSpPr>
          <a:xfrm>
            <a:off x="1074577" y="4389984"/>
            <a:ext cx="2208894" cy="637440"/>
            <a:chOff x="1167141" y="1074204"/>
            <a:chExt cx="2945192" cy="721769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xmlns="" id="{E9582B0D-A274-4ABE-B2AE-7C2AAADD41F1}"/>
                </a:ext>
              </a:extLst>
            </p:cNvPr>
            <p:cNvSpPr/>
            <p:nvPr/>
          </p:nvSpPr>
          <p:spPr>
            <a:xfrm>
              <a:off x="1167141" y="1074204"/>
              <a:ext cx="2945192" cy="721769"/>
            </a:xfrm>
            <a:prstGeom prst="wedgeRoundRectCallout">
              <a:avLst>
                <a:gd name="adj1" fmla="val 47470"/>
                <a:gd name="adj2" fmla="val -133609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About how many 3s are in 2537?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AB73661-DDF0-49FA-B74B-C476BFE7C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1167141" y="1200958"/>
              <a:ext cx="307921" cy="519867"/>
            </a:xfrm>
            <a:prstGeom prst="rect">
              <a:avLst/>
            </a:prstGeom>
          </p:spPr>
        </p:pic>
      </p:grp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xmlns="" id="{7A8255EB-2D0F-435B-B30D-7018C5EDB60D}"/>
              </a:ext>
            </a:extLst>
          </p:cNvPr>
          <p:cNvSpPr/>
          <p:nvPr/>
        </p:nvSpPr>
        <p:spPr>
          <a:xfrm>
            <a:off x="5495729" y="3811851"/>
            <a:ext cx="2385874" cy="1541418"/>
          </a:xfrm>
          <a:prstGeom prst="cloudCallout">
            <a:avLst>
              <a:gd name="adj1" fmla="val -83267"/>
              <a:gd name="adj2" fmla="val -3987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0B050"/>
                </a:solidFill>
              </a:rPr>
              <a:t>800 × 3 = 2400</a:t>
            </a:r>
            <a:r>
              <a:rPr lang="en-GB" sz="1600" b="1" dirty="0">
                <a:solidFill>
                  <a:srgbClr val="253746"/>
                </a:solidFill>
              </a:rPr>
              <a:t>, so the answer must be a bit more than 800.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CA4369B-AA04-41E4-AFE9-33BCF28253B6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4-digit numbers by 1-digit numbers.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xmlns="" id="{DAF451C6-A2F0-4C27-8F0E-5452E7BF3B1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0" end="969.0498"/>
                  <p14:fade in="500" out="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70129" y="538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3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4-digit numbers by 1-digit numbers.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E06A92-2AFB-46E7-91A8-8BA64727E33B}"/>
              </a:ext>
            </a:extLst>
          </p:cNvPr>
          <p:cNvSpPr txBox="1"/>
          <p:nvPr/>
        </p:nvSpPr>
        <p:spPr>
          <a:xfrm>
            <a:off x="3203847" y="2664631"/>
            <a:ext cx="3332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</a:rPr>
              <a:t>3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2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5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6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7</a:t>
            </a:r>
            <a:endParaRPr kumimoji="0" lang="en-GB" sz="6000" b="0" i="0" u="none" strike="noStrike" kern="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C7D85F7-2375-45BA-AA2F-734DA715FD05}"/>
              </a:ext>
            </a:extLst>
          </p:cNvPr>
          <p:cNvCxnSpPr/>
          <p:nvPr/>
        </p:nvCxnSpPr>
        <p:spPr>
          <a:xfrm flipV="1">
            <a:off x="3779912" y="2664631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F69B473-B88A-4F10-BB6C-19260D4F1E90}"/>
              </a:ext>
            </a:extLst>
          </p:cNvPr>
          <p:cNvCxnSpPr>
            <a:cxnSpLocks/>
          </p:cNvCxnSpPr>
          <p:nvPr/>
        </p:nvCxnSpPr>
        <p:spPr>
          <a:xfrm>
            <a:off x="3779912" y="2664631"/>
            <a:ext cx="2193119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307DE29-823C-4709-AA42-1568F247CCEE}"/>
              </a:ext>
            </a:extLst>
          </p:cNvPr>
          <p:cNvSpPr/>
          <p:nvPr/>
        </p:nvSpPr>
        <p:spPr>
          <a:xfrm>
            <a:off x="4308651" y="2891078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E514BFA-62F6-45E6-9474-ED5D31DEDE04}"/>
              </a:ext>
            </a:extLst>
          </p:cNvPr>
          <p:cNvSpPr/>
          <p:nvPr/>
        </p:nvSpPr>
        <p:spPr>
          <a:xfrm>
            <a:off x="4919748" y="2891078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A9B1E65-C11C-41B6-BC4B-6F74A9C2F567}"/>
              </a:ext>
            </a:extLst>
          </p:cNvPr>
          <p:cNvGrpSpPr/>
          <p:nvPr/>
        </p:nvGrpSpPr>
        <p:grpSpPr>
          <a:xfrm>
            <a:off x="4569009" y="4289473"/>
            <a:ext cx="2404298" cy="741397"/>
            <a:chOff x="1167141" y="956494"/>
            <a:chExt cx="3205731" cy="83947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xmlns="" id="{6719CAEF-D86A-4227-9F2D-84462782A56F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-58901"/>
                <a:gd name="adj2" fmla="val -180169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3s in 25?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13E6BD7-356E-4D8B-9E4A-46548FE49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1344284" y="956494"/>
              <a:ext cx="307921" cy="519866"/>
            </a:xfrm>
            <a:prstGeom prst="rect">
              <a:avLst/>
            </a:prstGeom>
          </p:spPr>
        </p:pic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6EAF82C5-2B97-44C5-A074-821CCA925710}"/>
              </a:ext>
            </a:extLst>
          </p:cNvPr>
          <p:cNvSpPr/>
          <p:nvPr/>
        </p:nvSpPr>
        <p:spPr>
          <a:xfrm>
            <a:off x="1240221" y="786750"/>
            <a:ext cx="2404298" cy="1015663"/>
          </a:xfrm>
          <a:prstGeom prst="wedgeRoundRectCallout">
            <a:avLst>
              <a:gd name="adj1" fmla="val 46659"/>
              <a:gd name="adj2" fmla="val 80391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going to move a sticky note along to hide and reveal each column in turn.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387FCD7-55C4-4347-8804-B25EEF337C3B}"/>
              </a:ext>
            </a:extLst>
          </p:cNvPr>
          <p:cNvGrpSpPr/>
          <p:nvPr/>
        </p:nvGrpSpPr>
        <p:grpSpPr>
          <a:xfrm>
            <a:off x="1124750" y="4289473"/>
            <a:ext cx="2519769" cy="904182"/>
            <a:chOff x="1013180" y="1074204"/>
            <a:chExt cx="3359692" cy="1023799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xmlns="" id="{C3251DA6-2E0C-4550-BF09-ABDBE4F634D9}"/>
                </a:ext>
              </a:extLst>
            </p:cNvPr>
            <p:cNvSpPr/>
            <p:nvPr/>
          </p:nvSpPr>
          <p:spPr>
            <a:xfrm>
              <a:off x="1167141" y="1074204"/>
              <a:ext cx="3205731" cy="1023799"/>
            </a:xfrm>
            <a:prstGeom prst="wedgeRoundRectCallout">
              <a:avLst>
                <a:gd name="adj1" fmla="val 66331"/>
                <a:gd name="adj2" fmla="val -144675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3s in 2?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None, so move the next sticky.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D30A5F7D-B7B0-4B8A-BB78-EC2537154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1013180" y="1217252"/>
              <a:ext cx="307921" cy="519867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187C1C8-D433-49DC-B4B8-FA8E69E344EB}"/>
              </a:ext>
            </a:extLst>
          </p:cNvPr>
          <p:cNvSpPr/>
          <p:nvPr/>
        </p:nvSpPr>
        <p:spPr>
          <a:xfrm>
            <a:off x="5513912" y="2891078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xmlns="" id="{B2862CAB-EC08-4148-94F0-0E6D637B44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81" end="713.4739"/>
                  <p14:fade in="500" out="5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86725" y="373571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xmlns="" id="{AC416845-AC0E-4176-A628-426D9A902C2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233" end="1769.5056"/>
                  <p14:fade in="500" out="5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80845" y="1751440"/>
            <a:ext cx="609600" cy="609600"/>
          </a:xfrm>
          <a:prstGeom prst="rect">
            <a:avLst/>
          </a:prstGeom>
        </p:spPr>
      </p:pic>
      <p:pic>
        <p:nvPicPr>
          <p:cNvPr id="20" name="3">
            <a:hlinkClick r:id="" action="ppaction://media"/>
            <a:extLst>
              <a:ext uri="{FF2B5EF4-FFF2-40B4-BE49-F238E27FC236}">
                <a16:creationId xmlns:a16="http://schemas.microsoft.com/office/drawing/2014/main" xmlns="" id="{AB9619E4-F8EF-4E01-B942-35271C2ACD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3304" end="601.0816"/>
                  <p14:fade in="500" out="5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1285" y="3659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9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6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47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2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51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8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B76237-166E-4710-9C8C-B9BBF933B40A}"/>
              </a:ext>
            </a:extLst>
          </p:cNvPr>
          <p:cNvSpPr txBox="1"/>
          <p:nvPr/>
        </p:nvSpPr>
        <p:spPr>
          <a:xfrm>
            <a:off x="3203847" y="2664631"/>
            <a:ext cx="304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 </a:t>
            </a:r>
            <a:r>
              <a:rPr lang="en-GB" sz="6000" kern="0" spc="600" dirty="0">
                <a:solidFill>
                  <a:prstClr val="black"/>
                </a:solidFill>
              </a:rPr>
              <a:t>2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5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6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7</a:t>
            </a:r>
            <a:endParaRPr kumimoji="0" lang="en-GB" sz="6000" b="0" i="0" u="none" strike="noStrike" kern="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F0BCA05-A6D3-459C-A541-63881CAFD5CC}"/>
              </a:ext>
            </a:extLst>
          </p:cNvPr>
          <p:cNvCxnSpPr/>
          <p:nvPr/>
        </p:nvCxnSpPr>
        <p:spPr>
          <a:xfrm flipV="1">
            <a:off x="3779912" y="2664631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BEEAD04-10A7-4C8D-86F8-58F9064C8895}"/>
              </a:ext>
            </a:extLst>
          </p:cNvPr>
          <p:cNvSpPr/>
          <p:nvPr/>
        </p:nvSpPr>
        <p:spPr>
          <a:xfrm>
            <a:off x="4970048" y="2890587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B9E5960-73A2-486E-9CC7-F40A0C890974}"/>
              </a:ext>
            </a:extLst>
          </p:cNvPr>
          <p:cNvCxnSpPr>
            <a:cxnSpLocks/>
          </p:cNvCxnSpPr>
          <p:nvPr/>
        </p:nvCxnSpPr>
        <p:spPr>
          <a:xfrm>
            <a:off x="3779912" y="2664631"/>
            <a:ext cx="2243921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A60F40-92C9-486F-B3E0-AB7EED24D3D6}"/>
              </a:ext>
            </a:extLst>
          </p:cNvPr>
          <p:cNvSpPr txBox="1"/>
          <p:nvPr/>
        </p:nvSpPr>
        <p:spPr>
          <a:xfrm>
            <a:off x="4335331" y="177281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</a:rPr>
              <a:t>8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34ACC9-A6A1-4150-B249-9843F628C9F7}"/>
              </a:ext>
            </a:extLst>
          </p:cNvPr>
          <p:cNvSpPr txBox="1"/>
          <p:nvPr/>
        </p:nvSpPr>
        <p:spPr>
          <a:xfrm>
            <a:off x="4765260" y="272204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dirty="0">
                <a:solidFill>
                  <a:prstClr val="black"/>
                </a:solidFill>
              </a:rPr>
              <a:t>1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1F92CD29-10CD-4DA9-A250-75B1F665FFE0}"/>
              </a:ext>
            </a:extLst>
          </p:cNvPr>
          <p:cNvSpPr/>
          <p:nvPr/>
        </p:nvSpPr>
        <p:spPr>
          <a:xfrm>
            <a:off x="1240220" y="786750"/>
            <a:ext cx="3331780" cy="1015663"/>
          </a:xfrm>
          <a:prstGeom prst="wedgeRoundRectCallout">
            <a:avLst>
              <a:gd name="adj1" fmla="val 46659"/>
              <a:gd name="adj2" fmla="val 80391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srgbClr val="253746"/>
                </a:solidFill>
                <a:latin typeface="Calibri" panose="020F0502020204030204"/>
              </a:rPr>
              <a:t>8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1 left over.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write 8 in the 100s column as we are dividing the 100s, then 1 hundred in front of the 10s digit.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56D6438-862E-448F-95C2-AA2140CCA246}"/>
              </a:ext>
            </a:extLst>
          </p:cNvPr>
          <p:cNvGrpSpPr/>
          <p:nvPr/>
        </p:nvGrpSpPr>
        <p:grpSpPr>
          <a:xfrm>
            <a:off x="4662522" y="4112033"/>
            <a:ext cx="2404298" cy="741397"/>
            <a:chOff x="1167141" y="956494"/>
            <a:chExt cx="3205731" cy="839479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xmlns="" id="{600A58C0-CA47-46DF-98B9-159A2B97FA88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-24936"/>
                <a:gd name="adj2" fmla="val -149806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3s in 13?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11651B73-62D3-4412-9734-4CBDBE13D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1344284" y="956494"/>
              <a:ext cx="307921" cy="519866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606EEBF-B89A-44CD-A0C2-29CA13BF0B4B}"/>
              </a:ext>
            </a:extLst>
          </p:cNvPr>
          <p:cNvSpPr/>
          <p:nvPr/>
        </p:nvSpPr>
        <p:spPr>
          <a:xfrm>
            <a:off x="5564714" y="2891078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69A30B-35EA-4D30-8694-EC0336FDE6B5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4-digit numbers by 1-digit numbers.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xmlns="" id="{22995ECB-1EB7-48BF-96B4-A573690FE6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4" end="752.5895"/>
                  <p14:fade in="500" out="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1708" y="22806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9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FCA1E2-6065-4EED-840B-879590E54FF2}"/>
              </a:ext>
            </a:extLst>
          </p:cNvPr>
          <p:cNvSpPr txBox="1"/>
          <p:nvPr/>
        </p:nvSpPr>
        <p:spPr>
          <a:xfrm>
            <a:off x="3203847" y="2664631"/>
            <a:ext cx="304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</a:rPr>
              <a:t>3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2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5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3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7</a:t>
            </a:r>
            <a:endParaRPr kumimoji="0" lang="en-GB" sz="6000" b="0" i="0" u="none" strike="noStrike" kern="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3A848FC-9687-4C9B-AF21-8812255EDB19}"/>
              </a:ext>
            </a:extLst>
          </p:cNvPr>
          <p:cNvCxnSpPr/>
          <p:nvPr/>
        </p:nvCxnSpPr>
        <p:spPr>
          <a:xfrm flipV="1">
            <a:off x="3779912" y="2664631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D3CBB0D-28DC-4AD1-96D9-F0A54DE6EAA5}"/>
              </a:ext>
            </a:extLst>
          </p:cNvPr>
          <p:cNvCxnSpPr>
            <a:cxnSpLocks/>
          </p:cNvCxnSpPr>
          <p:nvPr/>
        </p:nvCxnSpPr>
        <p:spPr>
          <a:xfrm>
            <a:off x="3779912" y="2664631"/>
            <a:ext cx="2243921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FC5B364-141F-4E0E-BA9F-F864E41FE619}"/>
              </a:ext>
            </a:extLst>
          </p:cNvPr>
          <p:cNvSpPr txBox="1"/>
          <p:nvPr/>
        </p:nvSpPr>
        <p:spPr>
          <a:xfrm>
            <a:off x="4353568" y="177281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</a:rPr>
              <a:t>8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F3C49DE-0AA2-49AE-AA56-3F9A2906BE9E}"/>
              </a:ext>
            </a:extLst>
          </p:cNvPr>
          <p:cNvSpPr txBox="1"/>
          <p:nvPr/>
        </p:nvSpPr>
        <p:spPr>
          <a:xfrm>
            <a:off x="4809424" y="275046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dirty="0">
                <a:solidFill>
                  <a:prstClr val="black"/>
                </a:solidFill>
              </a:rPr>
              <a:t>1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70CB4420-EE0B-432A-8F0B-AB809FD8C8E0}"/>
              </a:ext>
            </a:extLst>
          </p:cNvPr>
          <p:cNvSpPr/>
          <p:nvPr/>
        </p:nvSpPr>
        <p:spPr>
          <a:xfrm>
            <a:off x="5440652" y="788087"/>
            <a:ext cx="3045616" cy="1015663"/>
          </a:xfrm>
          <a:prstGeom prst="wedgeRoundRectCallout">
            <a:avLst>
              <a:gd name="adj1" fmla="val -50027"/>
              <a:gd name="adj2" fmla="val 77339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4, and 1 left over.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write 4 in the 10s column as we are dividing the 10s, then 1 ten in front of the 1s digit.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012C968-6497-4D99-B313-C9A6CE2C3B09}"/>
              </a:ext>
            </a:extLst>
          </p:cNvPr>
          <p:cNvGrpSpPr/>
          <p:nvPr/>
        </p:nvGrpSpPr>
        <p:grpSpPr>
          <a:xfrm>
            <a:off x="5005952" y="4112033"/>
            <a:ext cx="2404298" cy="741397"/>
            <a:chOff x="1167141" y="956494"/>
            <a:chExt cx="3205731" cy="839479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xmlns="" id="{C009B24C-18F2-499A-BD35-35FBD81845A1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-20006"/>
                <a:gd name="adj2" fmla="val -149805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3s in </a:t>
              </a:r>
              <a:r>
                <a:rPr lang="en-GB" sz="1600" b="1" kern="0" dirty="0">
                  <a:solidFill>
                    <a:srgbClr val="253746"/>
                  </a:solidFill>
                  <a:latin typeface="Calibri" panose="020F0502020204030204"/>
                </a:rPr>
                <a:t>17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174EA56-D900-48D9-B4C3-B9F02F2273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1344284" y="956494"/>
              <a:ext cx="307921" cy="519866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1F0D0E0-DA0D-4634-A8D3-45A8F4B90182}"/>
              </a:ext>
            </a:extLst>
          </p:cNvPr>
          <p:cNvSpPr/>
          <p:nvPr/>
        </p:nvSpPr>
        <p:spPr>
          <a:xfrm>
            <a:off x="5530848" y="2891078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D6098DF-091F-4EC7-9AE9-CB8F7D26D92C}"/>
              </a:ext>
            </a:extLst>
          </p:cNvPr>
          <p:cNvSpPr txBox="1"/>
          <p:nvPr/>
        </p:nvSpPr>
        <p:spPr>
          <a:xfrm>
            <a:off x="4947473" y="177281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F0EB3A7-B108-42BB-AE55-37CF65F1AEC8}"/>
              </a:ext>
            </a:extLst>
          </p:cNvPr>
          <p:cNvSpPr txBox="1"/>
          <p:nvPr/>
        </p:nvSpPr>
        <p:spPr>
          <a:xfrm>
            <a:off x="5364089" y="273271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dirty="0">
                <a:solidFill>
                  <a:prstClr val="black"/>
                </a:solidFill>
              </a:rPr>
              <a:t>1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D48CA5F-E319-4C3D-B9F7-9E87511AA933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4-digit numbers by 1-digit numbers.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xmlns="" id="{17926AC1-49ED-4857-8316-AFCD2ADE378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30" end="1036.4875"/>
                  <p14:fade in="500" out="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33220" y="2349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2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DDC380-5B4D-4798-8654-72C13CBF3EB0}"/>
              </a:ext>
            </a:extLst>
          </p:cNvPr>
          <p:cNvSpPr txBox="1"/>
          <p:nvPr/>
        </p:nvSpPr>
        <p:spPr>
          <a:xfrm>
            <a:off x="3203847" y="2664631"/>
            <a:ext cx="304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</a:rPr>
              <a:t>3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2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5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3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7</a:t>
            </a:r>
            <a:endParaRPr kumimoji="0" lang="en-GB" sz="6000" b="0" i="0" u="none" strike="noStrike" kern="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D86F6B3-41D9-407D-AD73-BDE5B31EAD96}"/>
              </a:ext>
            </a:extLst>
          </p:cNvPr>
          <p:cNvCxnSpPr/>
          <p:nvPr/>
        </p:nvCxnSpPr>
        <p:spPr>
          <a:xfrm flipV="1">
            <a:off x="3779912" y="2664631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06AD15A-7844-46BC-92EA-04C564055010}"/>
              </a:ext>
            </a:extLst>
          </p:cNvPr>
          <p:cNvCxnSpPr>
            <a:cxnSpLocks/>
          </p:cNvCxnSpPr>
          <p:nvPr/>
        </p:nvCxnSpPr>
        <p:spPr>
          <a:xfrm>
            <a:off x="3779912" y="2664631"/>
            <a:ext cx="2243921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8B04AC-A907-4BF6-BFAE-7A1F3B8ED2CF}"/>
              </a:ext>
            </a:extLst>
          </p:cNvPr>
          <p:cNvSpPr txBox="1"/>
          <p:nvPr/>
        </p:nvSpPr>
        <p:spPr>
          <a:xfrm>
            <a:off x="4285836" y="177281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F8773A-F961-45D6-AC79-7D42428FDBA1}"/>
              </a:ext>
            </a:extLst>
          </p:cNvPr>
          <p:cNvSpPr txBox="1"/>
          <p:nvPr/>
        </p:nvSpPr>
        <p:spPr>
          <a:xfrm>
            <a:off x="4809424" y="275046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dirty="0">
                <a:solidFill>
                  <a:prstClr val="black"/>
                </a:solidFill>
              </a:rPr>
              <a:t>1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0C658B3E-27E7-4423-AE0E-BE8A793E56EC}"/>
              </a:ext>
            </a:extLst>
          </p:cNvPr>
          <p:cNvSpPr/>
          <p:nvPr/>
        </p:nvSpPr>
        <p:spPr>
          <a:xfrm>
            <a:off x="5645006" y="845162"/>
            <a:ext cx="3045616" cy="769480"/>
          </a:xfrm>
          <a:prstGeom prst="wedgeRoundRectCallout">
            <a:avLst>
              <a:gd name="adj1" fmla="val -38322"/>
              <a:gd name="adj2" fmla="val 86433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5, and 2 left over.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write 5 in the 1s column.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85F391-0C05-4C0E-80A3-A2FDA128E56A}"/>
              </a:ext>
            </a:extLst>
          </p:cNvPr>
          <p:cNvSpPr txBox="1"/>
          <p:nvPr/>
        </p:nvSpPr>
        <p:spPr>
          <a:xfrm>
            <a:off x="4947473" y="177281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8FB9E31-AE11-4D5B-9497-C6A8D763752B}"/>
              </a:ext>
            </a:extLst>
          </p:cNvPr>
          <p:cNvSpPr txBox="1"/>
          <p:nvPr/>
        </p:nvSpPr>
        <p:spPr>
          <a:xfrm>
            <a:off x="5364089" y="273271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dirty="0">
                <a:solidFill>
                  <a:prstClr val="black"/>
                </a:solidFill>
              </a:rPr>
              <a:t>1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37D857-EE56-4CAE-AD58-E1497F1FA674}"/>
              </a:ext>
            </a:extLst>
          </p:cNvPr>
          <p:cNvSpPr txBox="1"/>
          <p:nvPr/>
        </p:nvSpPr>
        <p:spPr>
          <a:xfrm>
            <a:off x="5560617" y="1772816"/>
            <a:ext cx="15808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</a:rPr>
              <a:t>5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1E86DD1-9DFD-4A05-B08B-0D13BF5C6FD3}"/>
              </a:ext>
            </a:extLst>
          </p:cNvPr>
          <p:cNvSpPr txBox="1"/>
          <p:nvPr/>
        </p:nvSpPr>
        <p:spPr>
          <a:xfrm>
            <a:off x="948267" y="4080933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</a:rPr>
              <a:t>The exact answer is </a:t>
            </a:r>
            <a:r>
              <a:rPr lang="en-GB" sz="2800" b="1" kern="0" dirty="0">
                <a:solidFill>
                  <a:srgbClr val="C00000"/>
                </a:solidFill>
              </a:rPr>
              <a:t>845</a:t>
            </a:r>
            <a:r>
              <a:rPr lang="en-GB" sz="2800" b="1" kern="0" baseline="30000" dirty="0">
                <a:solidFill>
                  <a:srgbClr val="C00000"/>
                </a:solidFill>
              </a:rPr>
              <a:t>2</a:t>
            </a: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/</a:t>
            </a:r>
            <a:r>
              <a:rPr lang="en-GB" sz="2800" b="1" kern="0" baseline="-25000" dirty="0">
                <a:solidFill>
                  <a:srgbClr val="C00000"/>
                </a:solidFill>
              </a:rPr>
              <a:t>3</a:t>
            </a:r>
            <a:r>
              <a:rPr kumimoji="0" lang="en-GB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20147021-3C6D-42DC-AD48-FA6C02BCF085}"/>
              </a:ext>
            </a:extLst>
          </p:cNvPr>
          <p:cNvSpPr/>
          <p:nvPr/>
        </p:nvSpPr>
        <p:spPr>
          <a:xfrm>
            <a:off x="6548283" y="3338471"/>
            <a:ext cx="2123769" cy="769480"/>
          </a:xfrm>
          <a:prstGeom prst="wedgeRoundRectCallout">
            <a:avLst>
              <a:gd name="adj1" fmla="val -29048"/>
              <a:gd name="adj2" fmla="val -134276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We can divide the remainder 2 by 3.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C21FC23-6ECE-4072-BD99-15A994620B8B}"/>
              </a:ext>
            </a:extLst>
          </p:cNvPr>
          <p:cNvSpPr txBox="1"/>
          <p:nvPr/>
        </p:nvSpPr>
        <p:spPr>
          <a:xfrm>
            <a:off x="116681" y="138645"/>
            <a:ext cx="8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4-digit numbers by 1-digit numbers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.</a:t>
            </a:r>
            <a:br>
              <a:rPr lang="en-GB" sz="20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Divide remainders to give fractions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;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round answers up or down.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xmlns="" id="{0DE2069E-DB18-495B-8FD3-4E2DEAFA1C7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49" end="427.362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72705" y="1671047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xmlns="" id="{03805D26-0365-496F-9DF1-0AB57D3A3CC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575" end="4994.294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41893" y="3070694"/>
            <a:ext cx="609600" cy="609600"/>
          </a:xfrm>
          <a:prstGeom prst="rect">
            <a:avLst/>
          </a:prstGeom>
        </p:spPr>
      </p:pic>
      <p:pic>
        <p:nvPicPr>
          <p:cNvPr id="20" name="3">
            <a:hlinkClick r:id="" action="ppaction://media"/>
            <a:extLst>
              <a:ext uri="{FF2B5EF4-FFF2-40B4-BE49-F238E27FC236}">
                <a16:creationId xmlns:a16="http://schemas.microsoft.com/office/drawing/2014/main" xmlns="" id="{D0EC048E-1ED4-4EE6-A62E-0C00E42303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244" end="1422.088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83760" y="42993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62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1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815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565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35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4-digit numbers by 1-digit numbers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.</a:t>
            </a:r>
            <a:br>
              <a:rPr lang="en-GB" sz="20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Divide remainders to give fractions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;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round answers up or down.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B3C6CBA-C650-4AEC-815D-B090BC9338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3" t="18934" r="15744" b="42252"/>
          <a:stretch/>
        </p:blipFill>
        <p:spPr>
          <a:xfrm>
            <a:off x="1228315" y="2352084"/>
            <a:ext cx="6634263" cy="250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9FBBE72E-BADE-487F-9EDF-B79E7C60A1A6}"/>
              </a:ext>
            </a:extLst>
          </p:cNvPr>
          <p:cNvSpPr/>
          <p:nvPr/>
        </p:nvSpPr>
        <p:spPr>
          <a:xfrm>
            <a:off x="1240220" y="1003336"/>
            <a:ext cx="4305174" cy="1061438"/>
          </a:xfrm>
          <a:prstGeom prst="wedgeRoundRectCallout">
            <a:avLst>
              <a:gd name="adj1" fmla="val 46659"/>
              <a:gd name="adj2" fmla="val 80391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One answer needs us to </a:t>
            </a:r>
            <a:r>
              <a:rPr lang="en-GB" sz="1600" b="1" kern="0" dirty="0">
                <a:solidFill>
                  <a:srgbClr val="00B050"/>
                </a:solidFill>
              </a:rPr>
              <a:t>round up</a:t>
            </a:r>
            <a:r>
              <a:rPr lang="en-GB" sz="1600" b="1" kern="0" dirty="0">
                <a:solidFill>
                  <a:srgbClr val="253746"/>
                </a:solidFill>
              </a:rPr>
              <a:t>, one to </a:t>
            </a:r>
            <a:r>
              <a:rPr lang="en-GB" sz="1600" b="1" kern="0" dirty="0">
                <a:solidFill>
                  <a:schemeClr val="accent2"/>
                </a:solidFill>
              </a:rPr>
              <a:t>round down </a:t>
            </a:r>
            <a:r>
              <a:rPr lang="en-GB" sz="1600" b="1" kern="0" dirty="0">
                <a:solidFill>
                  <a:srgbClr val="253746"/>
                </a:solidFill>
              </a:rPr>
              <a:t>the answer, another to </a:t>
            </a:r>
            <a:r>
              <a:rPr lang="en-GB" sz="1600" b="1" kern="0" dirty="0">
                <a:solidFill>
                  <a:schemeClr val="accent1"/>
                </a:solidFill>
              </a:rPr>
              <a:t>divide the remainder to give a fraction</a:t>
            </a:r>
            <a:r>
              <a:rPr lang="en-GB" sz="1600" b="1" kern="0" dirty="0">
                <a:solidFill>
                  <a:srgbClr val="253746"/>
                </a:solidFill>
              </a:rPr>
              <a:t> and another to </a:t>
            </a:r>
            <a:r>
              <a:rPr lang="en-GB" sz="1600" b="1" kern="0" dirty="0">
                <a:solidFill>
                  <a:srgbClr val="7030A0"/>
                </a:solidFill>
              </a:rPr>
              <a:t>write the equivalent decimal</a:t>
            </a:r>
            <a:r>
              <a:rPr lang="en-GB" sz="1600" b="1" kern="0" dirty="0">
                <a:solidFill>
                  <a:srgbClr val="253746"/>
                </a:solidFill>
              </a:rPr>
              <a:t>. 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BF9EB6B-1F3A-46F9-8246-66EA5FDE97A6}"/>
              </a:ext>
            </a:extLst>
          </p:cNvPr>
          <p:cNvGrpSpPr/>
          <p:nvPr/>
        </p:nvGrpSpPr>
        <p:grpSpPr>
          <a:xfrm>
            <a:off x="2825303" y="4698078"/>
            <a:ext cx="3060554" cy="1230381"/>
            <a:chOff x="817087" y="4241037"/>
            <a:chExt cx="4080738" cy="1393152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xmlns="" id="{DAED495A-68BA-4D7F-83D0-213B82D1250A}"/>
                </a:ext>
              </a:extLst>
            </p:cNvPr>
            <p:cNvSpPr/>
            <p:nvPr/>
          </p:nvSpPr>
          <p:spPr>
            <a:xfrm>
              <a:off x="817087" y="4609824"/>
              <a:ext cx="4080738" cy="1024365"/>
            </a:xfrm>
            <a:prstGeom prst="wedgeRoundRectCallout">
              <a:avLst>
                <a:gd name="adj1" fmla="val -69007"/>
                <a:gd name="adj2" fmla="val 812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Think and reason about what to do with the remainders, before you calculate the answers.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7F9CA7F2-385A-4957-BF40-7AF0F7931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3975" y="4241037"/>
              <a:ext cx="952189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xmlns="" id="{964E8A57-A1EC-468A-B46D-CF6F6610AC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63" end="4358.1451"/>
                  <p14:fade in="500" out="5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31743" y="924455"/>
            <a:ext cx="609600" cy="609600"/>
          </a:xfrm>
          <a:prstGeom prst="rect">
            <a:avLst/>
          </a:prstGeom>
        </p:spPr>
      </p:pic>
      <p:pic>
        <p:nvPicPr>
          <p:cNvPr id="4" name="lesson ender">
            <a:hlinkClick r:id="" action="ppaction://media"/>
            <a:extLst>
              <a:ext uri="{FF2B5EF4-FFF2-40B4-BE49-F238E27FC236}">
                <a16:creationId xmlns:a16="http://schemas.microsoft.com/office/drawing/2014/main" xmlns="" id="{7BFC14DD-B1DE-49A2-BC29-940769782F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31743" y="3606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2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395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145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1862</TotalTime>
  <Words>347</Words>
  <Application>Microsoft Office PowerPoint</Application>
  <PresentationFormat>On-screen Show (4:3)</PresentationFormat>
  <Paragraphs>59</Paragraphs>
  <Slides>6</Slides>
  <Notes>6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Andy E</cp:lastModifiedBy>
  <cp:revision>184</cp:revision>
  <dcterms:created xsi:type="dcterms:W3CDTF">2018-09-13T11:08:58Z</dcterms:created>
  <dcterms:modified xsi:type="dcterms:W3CDTF">2020-05-04T14:08:10Z</dcterms:modified>
</cp:coreProperties>
</file>