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9" r:id="rId2"/>
    <p:sldId id="306" r:id="rId3"/>
    <p:sldId id="307" r:id="rId4"/>
    <p:sldId id="30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1466" autoAdjust="0"/>
  </p:normalViewPr>
  <p:slideViewPr>
    <p:cSldViewPr snapToGrid="0">
      <p:cViewPr varScale="1">
        <p:scale>
          <a:sx n="62" d="100"/>
          <a:sy n="62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17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17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5.m4a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4AA59A-20AD-4CA8-AEDD-86D4ECD3D06C}"/>
              </a:ext>
            </a:extLst>
          </p:cNvPr>
          <p:cNvGrpSpPr/>
          <p:nvPr/>
        </p:nvGrpSpPr>
        <p:grpSpPr>
          <a:xfrm>
            <a:off x="568924" y="758365"/>
            <a:ext cx="3115103" cy="1414153"/>
            <a:chOff x="526095" y="3349797"/>
            <a:chExt cx="3013314" cy="1293640"/>
          </a:xfrm>
        </p:grpSpPr>
        <p:sp>
          <p:nvSpPr>
            <p:cNvPr id="11" name="Speech Bubble: Rectangle with Corners Rounded 12">
              <a:extLst>
                <a:ext uri="{FF2B5EF4-FFF2-40B4-BE49-F238E27FC236}">
                  <a16:creationId xmlns:a16="http://schemas.microsoft.com/office/drawing/2014/main" id="{0BB57B12-9CA8-42BA-96C1-A48B02356C03}"/>
                </a:ext>
              </a:extLst>
            </p:cNvPr>
            <p:cNvSpPr/>
            <p:nvPr/>
          </p:nvSpPr>
          <p:spPr>
            <a:xfrm>
              <a:off x="526095" y="3349797"/>
              <a:ext cx="3013314" cy="1293640"/>
            </a:xfrm>
            <a:prstGeom prst="cloudCallout">
              <a:avLst>
                <a:gd name="adj1" fmla="val -57071"/>
                <a:gd name="adj2" fmla="val 67695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What time is the clock showing?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F22A9AB-D78F-41C1-9BD8-BBE2FD9D3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2845885" y="3598811"/>
              <a:ext cx="302094" cy="52145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40400" y="558000"/>
            <a:ext cx="4381500" cy="4276725"/>
            <a:chOff x="1783635" y="1033462"/>
            <a:chExt cx="4381500" cy="42767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635" y="1033462"/>
              <a:ext cx="4381500" cy="4276725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3974385" y="1447558"/>
              <a:ext cx="0" cy="172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 rot="16200000" flipV="1">
            <a:off x="6181200" y="2052000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92961" y="2309574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9:00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9A5378-B51B-43AA-A6B8-A0C167D106BC}"/>
              </a:ext>
            </a:extLst>
          </p:cNvPr>
          <p:cNvGrpSpPr/>
          <p:nvPr/>
        </p:nvGrpSpPr>
        <p:grpSpPr>
          <a:xfrm>
            <a:off x="48604" y="2970578"/>
            <a:ext cx="5285886" cy="3285177"/>
            <a:chOff x="137397" y="1010910"/>
            <a:chExt cx="5285886" cy="3285177"/>
          </a:xfrm>
        </p:grpSpPr>
        <p:sp>
          <p:nvSpPr>
            <p:cNvPr id="19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137397" y="1010910"/>
              <a:ext cx="5285886" cy="3285177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Where will each hand be in half an hour?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556" y="1594090"/>
              <a:ext cx="1175656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14508" y="2392177"/>
            <a:ext cx="2738767" cy="463977"/>
          </a:xfrm>
          <a:prstGeom prst="wedgeEllipseCallout">
            <a:avLst>
              <a:gd name="adj1" fmla="val 61356"/>
              <a:gd name="adj2" fmla="val -1879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9 o’clock.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36234-38CC-4793-A4DB-140A5CE9061A}"/>
              </a:ext>
            </a:extLst>
          </p:cNvPr>
          <p:cNvSpPr txBox="1"/>
          <p:nvPr/>
        </p:nvSpPr>
        <p:spPr>
          <a:xfrm>
            <a:off x="438641" y="138868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Write and draw corresponding analogue and digital clock times.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F06FA3-5DEC-4929-B9AB-B01679388EA6}"/>
              </a:ext>
            </a:extLst>
          </p:cNvPr>
          <p:cNvGrpSpPr/>
          <p:nvPr/>
        </p:nvGrpSpPr>
        <p:grpSpPr>
          <a:xfrm>
            <a:off x="3692961" y="1378035"/>
            <a:ext cx="1286358" cy="1084804"/>
            <a:chOff x="3692961" y="1378035"/>
            <a:chExt cx="1286358" cy="1084804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01DD046-F86B-42F3-B7D6-545EF23FA682}"/>
                </a:ext>
              </a:extLst>
            </p:cNvPr>
            <p:cNvCxnSpPr/>
            <p:nvPr/>
          </p:nvCxnSpPr>
          <p:spPr>
            <a:xfrm flipH="1">
              <a:off x="3980170" y="1734418"/>
              <a:ext cx="344082" cy="72842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EC6237-599F-4BB6-B064-2600743CB9A6}"/>
                </a:ext>
              </a:extLst>
            </p:cNvPr>
            <p:cNvSpPr txBox="1"/>
            <p:nvPr/>
          </p:nvSpPr>
          <p:spPr>
            <a:xfrm>
              <a:off x="3692961" y="1378035"/>
              <a:ext cx="1286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colon</a:t>
              </a:r>
            </a:p>
          </p:txBody>
        </p:sp>
      </p:grpSp>
      <p:pic>
        <p:nvPicPr>
          <p:cNvPr id="24" name="1">
            <a:hlinkClick r:id="" action="ppaction://media"/>
            <a:extLst>
              <a:ext uri="{FF2B5EF4-FFF2-40B4-BE49-F238E27FC236}">
                <a16:creationId xmlns:a16="http://schemas.microsoft.com/office/drawing/2014/main" id="{D4F9A398-5BAC-4C73-8524-A8B11C44C1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07674" y="1636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1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087591" y="827352"/>
            <a:ext cx="2494183" cy="569648"/>
          </a:xfrm>
          <a:prstGeom prst="wedgeEllipseCallout">
            <a:avLst>
              <a:gd name="adj1" fmla="val -75342"/>
              <a:gd name="adj2" fmla="val 6486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see…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06" y="556676"/>
            <a:ext cx="4381500" cy="427672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Straight Arrow Connector 22"/>
          <p:cNvCxnSpPr/>
          <p:nvPr/>
        </p:nvCxnSpPr>
        <p:spPr>
          <a:xfrm flipV="1">
            <a:off x="6830256" y="972000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6182256" y="2050772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6830256" y="2698772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7100000" flipV="1">
            <a:off x="6198030" y="1870772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62206" y="4885544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9:30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242457" y="4970863"/>
            <a:ext cx="3176616" cy="463977"/>
          </a:xfrm>
          <a:prstGeom prst="wedgeEllipseCallout">
            <a:avLst>
              <a:gd name="adj1" fmla="val 64386"/>
              <a:gd name="adj2" fmla="val -593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 Half past 9.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002232-2898-4EB5-B16A-D412AF173427}"/>
              </a:ext>
            </a:extLst>
          </p:cNvPr>
          <p:cNvSpPr txBox="1"/>
          <p:nvPr/>
        </p:nvSpPr>
        <p:spPr>
          <a:xfrm>
            <a:off x="438641" y="138868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Write and draw corresponding analogue and digital clock times. </a:t>
            </a:r>
          </a:p>
        </p:txBody>
      </p:sp>
    </p:spTree>
    <p:extLst>
      <p:ext uri="{BB962C8B-B14F-4D97-AF65-F5344CB8AC3E}">
        <p14:creationId xmlns:p14="http://schemas.microsoft.com/office/powerpoint/2010/main" val="361016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83" y="1367912"/>
            <a:ext cx="4381500" cy="427672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Straight Arrow Connector 24"/>
          <p:cNvCxnSpPr/>
          <p:nvPr/>
        </p:nvCxnSpPr>
        <p:spPr>
          <a:xfrm flipV="1">
            <a:off x="5414833" y="177480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4766833" y="2862008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800000" flipV="1">
            <a:off x="5846833" y="189000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380000" flipV="1">
            <a:off x="4766833" y="2826008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3600000" flipV="1">
            <a:off x="6163078" y="221400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500000" flipV="1">
            <a:off x="4766833" y="2790008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V="1">
            <a:off x="6278833" y="264600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680000" flipV="1">
            <a:off x="4756033" y="2754008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7200000" flipV="1">
            <a:off x="6156773" y="307800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800000" flipV="1">
            <a:off x="4766833" y="2718008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9000000" flipV="1">
            <a:off x="5839633" y="339480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920000" flipV="1">
            <a:off x="4766833" y="2718008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414833" y="3510008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7100000" flipV="1">
            <a:off x="4782607" y="2682008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07548" y="595477"/>
            <a:ext cx="3667919" cy="1398780"/>
          </a:xfrm>
          <a:prstGeom prst="wedgeEllipseCallout">
            <a:avLst>
              <a:gd name="adj1" fmla="val -49340"/>
              <a:gd name="adj2" fmla="val -4181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around the clock in 5 minute intervals…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10734" y="844302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9:00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43274" y="1170996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9:05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66762" y="2064755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9:10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47422" y="3231281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9:15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66762" y="4374008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9:20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06734" y="5355230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9:25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46783" y="5663586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9:30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1EF728-BBFD-4605-9757-809887C9CB84}"/>
              </a:ext>
            </a:extLst>
          </p:cNvPr>
          <p:cNvSpPr txBox="1"/>
          <p:nvPr/>
        </p:nvSpPr>
        <p:spPr>
          <a:xfrm>
            <a:off x="438641" y="138868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Write and draw corresponding analogue and digital clock times. </a:t>
            </a:r>
          </a:p>
        </p:txBody>
      </p:sp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E5983300-60D0-41F2-9B23-514BD8381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8590" y="844302"/>
            <a:ext cx="609600" cy="609600"/>
          </a:xfrm>
          <a:prstGeom prst="rect">
            <a:avLst/>
          </a:prstGeom>
        </p:spPr>
      </p:pic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BA53AC5E-2304-421C-BE2E-D78D8E3176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09196" y="1777196"/>
            <a:ext cx="609600" cy="6096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30C2483D-A4DF-4AEB-BF06-CD4A88437D3E}"/>
              </a:ext>
            </a:extLst>
          </p:cNvPr>
          <p:cNvGrpSpPr/>
          <p:nvPr/>
        </p:nvGrpSpPr>
        <p:grpSpPr>
          <a:xfrm>
            <a:off x="6263335" y="620622"/>
            <a:ext cx="1286358" cy="712850"/>
            <a:chOff x="3400687" y="1749989"/>
            <a:chExt cx="1286358" cy="712850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755990C-E06F-492B-B3CD-5891F735A6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0170" y="2081105"/>
              <a:ext cx="46703" cy="38173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EA43C2-4D4D-4060-B32F-8D0881DE2E1F}"/>
                </a:ext>
              </a:extLst>
            </p:cNvPr>
            <p:cNvSpPr txBox="1"/>
            <p:nvPr/>
          </p:nvSpPr>
          <p:spPr>
            <a:xfrm>
              <a:off x="3400687" y="1749989"/>
              <a:ext cx="1286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colon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9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17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38641" y="138868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Write and draw corresponding analogue and digital clock times.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792" y="1259234"/>
            <a:ext cx="4381500" cy="427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9" name="Straight Arrow Connector 28"/>
          <p:cNvCxnSpPr/>
          <p:nvPr/>
        </p:nvCxnSpPr>
        <p:spPr>
          <a:xfrm rot="3600000" flipV="1">
            <a:off x="6589787" y="2105330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20100000" flipV="1">
            <a:off x="5567686" y="2124000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22311" y="667170"/>
            <a:ext cx="3897361" cy="1487585"/>
            <a:chOff x="116681" y="545101"/>
            <a:chExt cx="3897361" cy="1487585"/>
          </a:xfrm>
        </p:grpSpPr>
        <p:sp>
          <p:nvSpPr>
            <p:cNvPr id="39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116681" y="545101"/>
              <a:ext cx="3897361" cy="1487585"/>
            </a:xfrm>
            <a:prstGeom prst="wedgeEllipseCallout">
              <a:avLst>
                <a:gd name="adj1" fmla="val -49340"/>
                <a:gd name="adj2" fmla="val -41813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On a piece of paper, write </a:t>
              </a:r>
              <a:r>
                <a:rPr lang="en-GB" sz="2000" b="1" dirty="0">
                  <a:solidFill>
                    <a:srgbClr val="FF0000"/>
                  </a:solidFill>
                </a:rPr>
                <a:t>the digital times </a:t>
              </a:r>
              <a:r>
                <a:rPr lang="en-GB" sz="2000" b="1" dirty="0">
                  <a:solidFill>
                    <a:srgbClr val="253746"/>
                  </a:solidFill>
                </a:rPr>
                <a:t>equivalent to these analogue clocks.</a:t>
              </a: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848" y="988302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" name="TextBox 48"/>
          <p:cNvSpPr txBox="1"/>
          <p:nvPr/>
        </p:nvSpPr>
        <p:spPr>
          <a:xfrm>
            <a:off x="7897250" y="2103089"/>
            <a:ext cx="891591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11:10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7200000" flipV="1">
            <a:off x="6591542" y="2949291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5000000" flipV="1">
            <a:off x="5220000" y="2974959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897250" y="4287019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8:20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rot="5400000" flipV="1">
            <a:off x="6743941" y="2537330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9480000" flipV="1">
            <a:off x="6086042" y="3354145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127395" y="3170497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5:15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1800000" flipV="1">
            <a:off x="6275296" y="1766574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980000" flipV="1">
            <a:off x="6207008" y="2189833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131781" y="1110371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1:05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rot="10800000" flipV="1">
            <a:off x="5854082" y="3401330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4500000" flipV="1">
            <a:off x="6505861" y="2563104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75245" y="5535959"/>
            <a:ext cx="73610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2:30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rot="9000000" flipV="1">
            <a:off x="6286081" y="3285575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3380000" flipV="1">
            <a:off x="5399605" y="3227246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870848" y="5305126"/>
            <a:ext cx="736099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/>
              <a:t>7:25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rot="18000000" flipV="1">
            <a:off x="5267737" y="2395389"/>
            <a:ext cx="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854081" y="1673330"/>
            <a:ext cx="0" cy="1728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417215" y="780180"/>
            <a:ext cx="891591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10:00</a:t>
            </a: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1B623BEA-EDC2-4922-8B5A-CCB7348BE5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6578" y="1684774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010BDD08-2000-45E9-9CC3-76DC5083E2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31742" y="3111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2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9" grpId="0" animBg="1"/>
      <p:bldP spid="49" grpId="1" animBg="1"/>
      <p:bldP spid="52" grpId="0" animBg="1"/>
      <p:bldP spid="52" grpId="1" animBg="1"/>
      <p:bldP spid="55" grpId="0" animBg="1"/>
      <p:bldP spid="55" grpId="1" animBg="1"/>
      <p:bldP spid="58" grpId="0" animBg="1"/>
      <p:bldP spid="58" grpId="1" animBg="1"/>
      <p:bldP spid="61" grpId="0" animBg="1"/>
      <p:bldP spid="61" grpId="1" animBg="1"/>
      <p:bldP spid="64" grpId="0" animBg="1"/>
      <p:bldP spid="64" grpId="1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3460</TotalTime>
  <Words>128</Words>
  <Application>Microsoft Office PowerPoint</Application>
  <PresentationFormat>On-screen Show (4:3)</PresentationFormat>
  <Paragraphs>41</Paragraphs>
  <Slides>4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238</cp:revision>
  <dcterms:created xsi:type="dcterms:W3CDTF">2018-09-13T11:08:58Z</dcterms:created>
  <dcterms:modified xsi:type="dcterms:W3CDTF">2020-03-26T10:00:55Z</dcterms:modified>
</cp:coreProperties>
</file>