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2" r:id="rId4"/>
    <p:sldId id="283" r:id="rId5"/>
    <p:sldId id="284" r:id="rId6"/>
    <p:sldId id="285" r:id="rId7"/>
    <p:sldId id="288" r:id="rId8"/>
    <p:sldId id="265" r:id="rId9"/>
    <p:sldId id="292" r:id="rId10"/>
    <p:sldId id="293" r:id="rId11"/>
    <p:sldId id="29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 userDrawn="1">
          <p15:clr>
            <a:srgbClr val="A4A3A4"/>
          </p15:clr>
        </p15:guide>
        <p15:guide id="2" pos="1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286" autoAdjust="0"/>
  </p:normalViewPr>
  <p:slideViewPr>
    <p:cSldViewPr snapToGrid="0">
      <p:cViewPr varScale="1">
        <p:scale>
          <a:sx n="55" d="100"/>
          <a:sy n="55" d="100"/>
        </p:scale>
        <p:origin x="566" y="48"/>
      </p:cViewPr>
      <p:guideLst>
        <p:guide orient="horz" pos="3135"/>
        <p:guide pos="1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175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27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0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10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64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6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9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26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4.m4a"/><Relationship Id="rId7" Type="http://schemas.openxmlformats.org/officeDocument/2006/relationships/image" Target="../media/image3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0.m4a"/><Relationship Id="rId7" Type="http://schemas.openxmlformats.org/officeDocument/2006/relationships/image" Target="../media/image6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69919" y="1959766"/>
            <a:ext cx="10105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FF"/>
                </a:solidFill>
              </a:rPr>
              <a:t>Using conjunctions and prepositions to</a:t>
            </a:r>
            <a:br>
              <a:rPr lang="en-GB" sz="4800" b="1" dirty="0">
                <a:solidFill>
                  <a:srgbClr val="0000FF"/>
                </a:solidFill>
              </a:rPr>
            </a:br>
            <a:r>
              <a:rPr lang="en-GB" sz="4800" b="1" dirty="0">
                <a:solidFill>
                  <a:srgbClr val="0000FF"/>
                </a:solidFill>
              </a:rPr>
              <a:t> </a:t>
            </a:r>
            <a:r>
              <a:rPr lang="en-GB" sz="4800" b="1">
                <a:solidFill>
                  <a:srgbClr val="0000FF"/>
                </a:solidFill>
              </a:rPr>
              <a:t>add information</a:t>
            </a:r>
            <a:endParaRPr lang="en-US" sz="4800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850F866-1563-7348-90CA-5C88A976DA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5786" y="41101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939424" y="2677477"/>
            <a:ext cx="247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man balanced</a:t>
            </a:r>
            <a:endParaRPr lang="en-GB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929445" y="2395616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332531" y="2677476"/>
            <a:ext cx="2516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 of the egg.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502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place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5816" y="3351278"/>
            <a:ext cx="2251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4434" y="3943427"/>
            <a:ext cx="3375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middle of the egg.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5241" y="1508906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945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</a:t>
            </a:r>
            <a:r>
              <a:rPr lang="en-GB" sz="2800" b="1" dirty="0">
                <a:solidFill>
                  <a:prstClr val="black"/>
                </a:solidFill>
              </a:rPr>
              <a:t>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place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657303" y="4403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above, below,</a:t>
            </a:r>
          </a:p>
          <a:p>
            <a:pPr algn="ctr"/>
            <a:r>
              <a:rPr lang="en-GB" dirty="0"/>
              <a:t>inside, outside, on, in, between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8107" y="3370914"/>
            <a:ext cx="1823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bird flew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798885" y="3949416"/>
            <a:ext cx="334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They found delicious yolk</a:t>
            </a:r>
            <a:endParaRPr lang="en-GB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ABE498-A695-0C43-9AB3-07650A209C84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667" y="2321091"/>
            <a:ext cx="2102373" cy="157774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7C0889E-9A31-D44C-8055-4212F1E8E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1220" y="4858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6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806681" y="2407500"/>
            <a:ext cx="2878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men threw rocks 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4728448" y="2407501"/>
            <a:ext cx="22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wild effort.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54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01917" y="3018862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deep hunger.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8191" y="3620735"/>
            <a:ext cx="4302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bird was near.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2756" y="1508906"/>
            <a:ext cx="11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942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place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and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838732" y="4657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endParaRPr lang="en-GB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because of, due to,</a:t>
            </a:r>
          </a:p>
          <a:p>
            <a:pPr algn="ctr"/>
            <a:r>
              <a:rPr lang="en-GB" dirty="0"/>
              <a:t>from, for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201587" y="225634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How?</a:t>
            </a:r>
            <a:endParaRPr lang="en-GB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9219730" y="297890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256017" y="370620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905159" y="3020067"/>
            <a:ext cx="2805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They were desperate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708437" y="3630223"/>
            <a:ext cx="2308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They were at risk</a:t>
            </a:r>
            <a:endParaRPr lang="en-GB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74B37A-D802-3B45-B92F-30CF77B79615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43" y="2517829"/>
            <a:ext cx="1452539" cy="1002065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3CCBBD2-084B-EE49-805F-4E7CA7B52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5488" y="7492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/>
      <p:bldP spid="26" grpId="0"/>
      <p:bldP spid="6" grpId="0"/>
      <p:bldP spid="11" grpId="0"/>
      <p:bldP spid="12" grpId="0"/>
      <p:bldP spid="4" grpId="0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0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Clauses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b="1" dirty="0"/>
              <a:t>Clauses</a:t>
            </a:r>
            <a:r>
              <a:rPr lang="en-GB" sz="3200" dirty="0"/>
              <a:t> are groups of words with an </a:t>
            </a:r>
            <a:r>
              <a:rPr lang="en-GB" sz="3200" b="1" dirty="0">
                <a:solidFill>
                  <a:srgbClr val="00B050"/>
                </a:solidFill>
              </a:rPr>
              <a:t>active verb </a:t>
            </a:r>
            <a:r>
              <a:rPr lang="en-GB" sz="3200" dirty="0"/>
              <a:t>and a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659" y="5078651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subject</a:t>
            </a:r>
            <a:r>
              <a:rPr lang="en-GB" sz="2800" dirty="0"/>
              <a:t> is ‘the doer’ of the verb; it can be a noun or pronoun.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409" y="2214856"/>
            <a:ext cx="2940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Sinbad </a:t>
            </a:r>
            <a:r>
              <a:rPr lang="en-GB" sz="2800" dirty="0">
                <a:ln w="0"/>
                <a:solidFill>
                  <a:srgbClr val="00B050"/>
                </a:solidFill>
              </a:rPr>
              <a:t>kept</a:t>
            </a:r>
            <a:r>
              <a:rPr lang="en-GB" sz="2800" dirty="0">
                <a:ln w="0"/>
              </a:rPr>
              <a:t> watch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1132901" y="2844085"/>
            <a:ext cx="3285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B050"/>
                </a:solidFill>
              </a:rPr>
              <a:t>looked</a:t>
            </a:r>
            <a:r>
              <a:rPr lang="en-GB" sz="2800" dirty="0">
                <a:ln w="0"/>
              </a:rPr>
              <a:t> all around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1132901" y="3460063"/>
            <a:ext cx="7092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Then</a:t>
            </a:r>
            <a:r>
              <a:rPr lang="en-GB" sz="2800" dirty="0">
                <a:solidFill>
                  <a:srgbClr val="FF0000"/>
                </a:solidFill>
              </a:rPr>
              <a:t> he </a:t>
            </a:r>
            <a:r>
              <a:rPr lang="en-GB" sz="28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800" dirty="0">
                <a:ln w="0"/>
              </a:rPr>
              <a:t> the island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the distance.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1132901" y="4109703"/>
            <a:ext cx="5360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B050"/>
                </a:solidFill>
              </a:rPr>
              <a:t>shouted</a:t>
            </a:r>
            <a:r>
              <a:rPr lang="en-GB" sz="2800" dirty="0">
                <a:ln w="0"/>
              </a:rPr>
              <a:t>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loudly, excited to see it.</a:t>
            </a: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439C6-03B6-D549-98EB-41269A8B2F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744" y="2214856"/>
            <a:ext cx="2545847" cy="2501095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7D2A0EA-DB8B-4646-8E64-F476DDCAE2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6784" y="5870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3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517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b="1" dirty="0"/>
              <a:t>Conjunctions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bg1"/>
                </a:solidFill>
              </a:rPr>
              <a:t>join </a:t>
            </a:r>
            <a:r>
              <a:rPr lang="en-GB" sz="2800" b="1" dirty="0">
                <a:solidFill>
                  <a:schemeClr val="bg1"/>
                </a:solidFill>
              </a:rPr>
              <a:t>clauses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63780" y="5581101"/>
            <a:ext cx="819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Remember – a clause always has an active verb.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7855" y="4843711"/>
            <a:ext cx="1401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wherever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2529" y="1336814"/>
            <a:ext cx="468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5752" y="1626911"/>
            <a:ext cx="1228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914" y="1884630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237" y="2484828"/>
            <a:ext cx="101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237" y="2809787"/>
            <a:ext cx="801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0235" y="4025029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5068" y="3139729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9655" y="3741577"/>
            <a:ext cx="77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0235" y="3450130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7855" y="5143686"/>
            <a:ext cx="99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4593" y="4317776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53727" y="700442"/>
            <a:ext cx="2556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Sinbad </a:t>
            </a:r>
            <a:r>
              <a:rPr lang="en-GB" sz="2400" dirty="0">
                <a:ln w="0"/>
                <a:solidFill>
                  <a:srgbClr val="00B050"/>
                </a:solidFill>
              </a:rPr>
              <a:t>kept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watch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8587967" y="2610808"/>
            <a:ext cx="2617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had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adventures.</a:t>
            </a:r>
            <a:endParaRPr lang="en-GB" sz="2400" dirty="0"/>
          </a:p>
        </p:txBody>
      </p:sp>
      <p:sp>
        <p:nvSpPr>
          <p:cNvPr id="28" name="Rectangle 27"/>
          <p:cNvSpPr/>
          <p:nvPr/>
        </p:nvSpPr>
        <p:spPr>
          <a:xfrm>
            <a:off x="8457070" y="1393174"/>
            <a:ext cx="292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island.</a:t>
            </a:r>
            <a:endParaRPr lang="en-GB" sz="2400" dirty="0"/>
          </a:p>
        </p:txBody>
      </p:sp>
      <p:sp>
        <p:nvSpPr>
          <p:cNvPr id="29" name="Rectangle 28"/>
          <p:cNvSpPr/>
          <p:nvPr/>
        </p:nvSpPr>
        <p:spPr>
          <a:xfrm>
            <a:off x="8686345" y="1932299"/>
            <a:ext cx="2519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shouted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loudly.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72386" y="1306036"/>
            <a:ext cx="211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join </a:t>
            </a:r>
            <a:r>
              <a:rPr lang="en-GB" sz="2800" b="1" dirty="0"/>
              <a:t>clauses</a:t>
            </a:r>
            <a:r>
              <a:rPr lang="en-GB" sz="2800" dirty="0"/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55848" y="3828442"/>
            <a:ext cx="687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Sinbad </a:t>
            </a:r>
            <a:r>
              <a:rPr lang="en-GB" sz="2400" dirty="0">
                <a:ln w="0"/>
                <a:solidFill>
                  <a:srgbClr val="00B050"/>
                </a:solidFill>
              </a:rPr>
              <a:t>kept</a:t>
            </a:r>
            <a:r>
              <a:rPr lang="en-GB" sz="2400" dirty="0">
                <a:ln w="0"/>
              </a:rPr>
              <a:t> watch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because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FF0000"/>
                </a:solidFill>
              </a:rPr>
              <a:t>they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needed</a:t>
            </a:r>
            <a:r>
              <a:rPr lang="en-GB" sz="2400" dirty="0">
                <a:ln w="0"/>
              </a:rPr>
              <a:t> food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3567282" y="4354261"/>
            <a:ext cx="6016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shouted</a:t>
            </a:r>
            <a:r>
              <a:rPr lang="en-GB" sz="2400" dirty="0">
                <a:ln w="0"/>
              </a:rPr>
              <a:t> loudly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when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FF0000"/>
                </a:solidFill>
              </a:rPr>
              <a:t>he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400" dirty="0">
                <a:ln w="0"/>
              </a:rPr>
              <a:t>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400" dirty="0"/>
          </a:p>
        </p:txBody>
      </p:sp>
      <p:sp>
        <p:nvSpPr>
          <p:cNvPr id="33" name="Rectangle 32"/>
          <p:cNvSpPr/>
          <p:nvPr/>
        </p:nvSpPr>
        <p:spPr>
          <a:xfrm>
            <a:off x="3249280" y="4939905"/>
            <a:ext cx="7308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Wherever</a:t>
            </a:r>
            <a:r>
              <a:rPr lang="en-GB" sz="2400" dirty="0">
                <a:solidFill>
                  <a:srgbClr val="FF0000"/>
                </a:solidFill>
              </a:rPr>
              <a:t> he </a:t>
            </a:r>
            <a:r>
              <a:rPr lang="en-GB" sz="2400" dirty="0">
                <a:ln w="0"/>
                <a:solidFill>
                  <a:srgbClr val="00B050"/>
                </a:solidFill>
              </a:rPr>
              <a:t>went</a:t>
            </a:r>
            <a:r>
              <a:rPr lang="en-GB" sz="2400" dirty="0">
                <a:ln w="0"/>
              </a:rPr>
              <a:t>, </a:t>
            </a:r>
            <a:r>
              <a:rPr lang="en-GB" sz="2400" dirty="0">
                <a:ln w="0"/>
                <a:solidFill>
                  <a:srgbClr val="FF0000"/>
                </a:solidFill>
              </a:rPr>
              <a:t>he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had</a:t>
            </a:r>
            <a:r>
              <a:rPr lang="en-GB" sz="2400" dirty="0">
                <a:ln w="0"/>
              </a:rPr>
              <a:t> adventures</a:t>
            </a:r>
            <a:r>
              <a:rPr lang="en-GB" sz="2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DE42CAC-06B4-3345-9ED7-5F10956B19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394" y="1928330"/>
            <a:ext cx="1748346" cy="1717613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7905EFB-CC37-974E-86EC-E6A9B0E29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91661" y="309899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6946DBE-E1F5-0545-9237-EA56256B4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91661" y="40452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1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build="p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Conjunctions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rgbClr val="0000FF"/>
                </a:solidFill>
              </a:rPr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930695" y="2083447"/>
            <a:ext cx="267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kept watch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657303" y="2431902"/>
            <a:ext cx="2197510" cy="901233"/>
          </a:xfrm>
          <a:prstGeom prst="wedgeRoundRectCallout">
            <a:avLst>
              <a:gd name="adj1" fmla="val -85353"/>
              <a:gd name="adj2" fmla="val 612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915922" y="2072127"/>
            <a:ext cx="3972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other men worked.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2208" y="2665333"/>
            <a:ext cx="4423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had travelled for days.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3623" y="3297933"/>
            <a:ext cx="4023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was hoping for land.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7091" y="4467290"/>
            <a:ext cx="5423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Spot the active verb in each </a:t>
            </a:r>
            <a:r>
              <a:rPr lang="en-GB" sz="2800" dirty="0"/>
              <a:t>clause.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561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8837" y="2687971"/>
            <a:ext cx="267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kept watch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1052239" y="3297303"/>
            <a:ext cx="267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kept watch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827C10-1C88-8542-AE22-F1667DC456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160" y="3616996"/>
            <a:ext cx="2175653" cy="2137409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E74F12F-0BE2-EA44-9C94-819BE4BA2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4407" y="13287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0000FF"/>
                </a:solidFill>
              </a:rPr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812874" y="2104218"/>
            <a:ext cx="305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spotted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657303" y="2431902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966234" y="2088410"/>
            <a:ext cx="373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been looking.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37596" y="3134398"/>
            <a:ext cx="4262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bird had flown from.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2579" y="2590926"/>
            <a:ext cx="3705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sky met the sea.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34286" y="3865613"/>
            <a:ext cx="2068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/>
              <a:t>Spot the active verb in each clause.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46201" y="5604072"/>
            <a:ext cx="571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place.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3387" y="3920041"/>
            <a:ext cx="5707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Wherever</a:t>
            </a:r>
            <a:r>
              <a:rPr lang="en-GB" sz="2000" dirty="0"/>
              <a:t> is useful for more general statements.</a:t>
            </a:r>
          </a:p>
          <a:p>
            <a:r>
              <a:rPr lang="en-GB" sz="2000" i="1" dirty="0"/>
              <a:t>He has adventures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he goes.</a:t>
            </a:r>
          </a:p>
          <a:p>
            <a:r>
              <a:rPr lang="en-GB" sz="2000" i="1" dirty="0"/>
              <a:t>He finds new treasure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he lands.</a:t>
            </a:r>
          </a:p>
          <a:p>
            <a:r>
              <a:rPr lang="en-GB" sz="2000" i="1" dirty="0"/>
              <a:t>The bird followed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the ship sailed.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5445" y="2602201"/>
            <a:ext cx="305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spotted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858259" y="3116256"/>
            <a:ext cx="305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spotted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C2D15A-5DB8-694D-9CDF-60B7F1ABE3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561" y="3993248"/>
            <a:ext cx="1748346" cy="1717613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245F84C-4AF2-3842-913A-5BC9EE6679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3292" y="7407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1" grpId="0" build="p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Conjunctions</a:t>
            </a:r>
            <a:r>
              <a:rPr lang="en-GB" sz="2800" dirty="0"/>
              <a:t>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0000FF"/>
                </a:solidFill>
              </a:rPr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953424" y="2288694"/>
            <a:ext cx="2669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shouted loudly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3882079" y="2297287"/>
            <a:ext cx="3320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was excited.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82079" y="3618543"/>
            <a:ext cx="4648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hoped they would eat soon!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65431" y="2941765"/>
            <a:ext cx="4628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wanted everyone to hear.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7091" y="4467290"/>
            <a:ext cx="537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Spot the </a:t>
            </a:r>
            <a:r>
              <a:rPr lang="en-GB" sz="2800" dirty="0"/>
              <a:t>active verb in each clause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5774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817" y="2959195"/>
            <a:ext cx="2738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shouted loudly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512485" y="2916870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918633" y="3651508"/>
            <a:ext cx="2669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shouted loudly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9512487" y="357159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7FF21B-9751-3E4A-8CBD-02F8267B84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164" y="4295321"/>
            <a:ext cx="1748346" cy="1717613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D17AC19-92D0-AA4D-B178-183D34E277A1}"/>
              </a:ext>
            </a:extLst>
          </p:cNvPr>
          <p:cNvSpPr/>
          <p:nvPr/>
        </p:nvSpPr>
        <p:spPr>
          <a:xfrm>
            <a:off x="9512484" y="2237699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DCE76B-CC62-9D49-96B6-DAD8435A5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4407" y="7109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26" grpId="0"/>
      <p:bldP spid="27" grpId="0"/>
      <p:bldP spid="28" grpId="0"/>
      <p:bldP spid="5" grpId="0"/>
      <p:bldP spid="6" grpId="0"/>
      <p:bldP spid="11" grpId="0"/>
      <p:bldP spid="12" grpId="0" animBg="1"/>
      <p:bldP spid="13" grpId="0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Phrases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A </a:t>
            </a:r>
            <a:r>
              <a:rPr lang="en-GB" sz="3200" b="1" dirty="0"/>
              <a:t>phrase</a:t>
            </a:r>
            <a:r>
              <a:rPr lang="en-GB" sz="3200" dirty="0"/>
              <a:t> is a group of words which adds meaning to a sentence.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FF"/>
                </a:solidFill>
              </a:rPr>
              <a:t>on the island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with a massive rock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in the sea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because of the hunger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29" y="4922843"/>
            <a:ext cx="995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There is </a:t>
            </a:r>
            <a:r>
              <a:rPr lang="en-GB" sz="3200" b="1" dirty="0"/>
              <a:t>no active verb </a:t>
            </a:r>
            <a:r>
              <a:rPr lang="en-GB" sz="3200" dirty="0"/>
              <a:t>in a phrase.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B13ABA-C0E2-ED4A-9389-7A8FF2B16612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472" y="2235200"/>
            <a:ext cx="3183255" cy="23876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2AF0AA5-F961-4C4B-9D67-AB5D19841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4407" y="5367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780208"/>
            <a:ext cx="1057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Prepositions</a:t>
            </a:r>
            <a:r>
              <a:rPr lang="en-GB" sz="4400" b="1" dirty="0"/>
              <a:t> 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</a:rPr>
              <a:t>Prepositions</a:t>
            </a:r>
            <a:r>
              <a:rPr lang="en-GB" sz="3600" dirty="0"/>
              <a:t> link a </a:t>
            </a:r>
            <a:r>
              <a:rPr lang="en-GB" sz="3600" b="1" dirty="0"/>
              <a:t>phrase</a:t>
            </a:r>
            <a:r>
              <a:rPr lang="en-GB" sz="3600" dirty="0"/>
              <a:t> to a clause.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545" y="2595817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There must be a door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90962" y="2584187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in </a:t>
            </a:r>
            <a:r>
              <a:rPr lang="en-GB" sz="2800" dirty="0"/>
              <a:t>here somewhere!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0359" y="3283049"/>
            <a:ext cx="37432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will hit it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2843" y="3250853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with </a:t>
            </a:r>
            <a:r>
              <a:rPr lang="en-GB" sz="2800" dirty="0"/>
              <a:t>this rock.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245" y="3929561"/>
            <a:ext cx="353422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A crack opened 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901" y="3935634"/>
            <a:ext cx="400262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in </a:t>
            </a:r>
            <a:r>
              <a:rPr lang="en-GB" sz="2800" dirty="0"/>
              <a:t>the middle of the egg.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F0AF38-4DC4-9643-8BEB-58769246DC5A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740" y="2533515"/>
            <a:ext cx="2874265" cy="20739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888BC1-D1CF-D645-8534-81BC7E30A8E3}"/>
              </a:ext>
            </a:extLst>
          </p:cNvPr>
          <p:cNvSpPr/>
          <p:nvPr/>
        </p:nvSpPr>
        <p:spPr>
          <a:xfrm>
            <a:off x="9203661" y="4732837"/>
            <a:ext cx="100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DEC10A-A4F0-854E-A9C2-5286A38F33C6}"/>
              </a:ext>
            </a:extLst>
          </p:cNvPr>
          <p:cNvSpPr/>
          <p:nvPr/>
        </p:nvSpPr>
        <p:spPr>
          <a:xfrm>
            <a:off x="5316110" y="5038145"/>
            <a:ext cx="9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6BD0C3-A543-B648-82D7-52ED9D21393A}"/>
              </a:ext>
            </a:extLst>
          </p:cNvPr>
          <p:cNvSpPr/>
          <p:nvPr/>
        </p:nvSpPr>
        <p:spPr>
          <a:xfrm>
            <a:off x="1819372" y="5094364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2D1CB7-5064-1F42-928F-67B5A425ACAD}"/>
              </a:ext>
            </a:extLst>
          </p:cNvPr>
          <p:cNvSpPr/>
          <p:nvPr/>
        </p:nvSpPr>
        <p:spPr>
          <a:xfrm>
            <a:off x="1701320" y="5818362"/>
            <a:ext cx="75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1BA419-B75C-894D-ACD6-2EBF3DB87317}"/>
              </a:ext>
            </a:extLst>
          </p:cNvPr>
          <p:cNvSpPr/>
          <p:nvPr/>
        </p:nvSpPr>
        <p:spPr>
          <a:xfrm>
            <a:off x="979011" y="5483295"/>
            <a:ext cx="9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BFA272-53F4-244F-B0B6-7B244F87CE42}"/>
              </a:ext>
            </a:extLst>
          </p:cNvPr>
          <p:cNvSpPr/>
          <p:nvPr/>
        </p:nvSpPr>
        <p:spPr>
          <a:xfrm>
            <a:off x="2609172" y="5037486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B0E18B-658A-E548-828A-B35AD256C124}"/>
              </a:ext>
            </a:extLst>
          </p:cNvPr>
          <p:cNvSpPr/>
          <p:nvPr/>
        </p:nvSpPr>
        <p:spPr>
          <a:xfrm>
            <a:off x="8037793" y="4943728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2A062-045B-D84A-86B5-3C3C99069971}"/>
              </a:ext>
            </a:extLst>
          </p:cNvPr>
          <p:cNvSpPr/>
          <p:nvPr/>
        </p:nvSpPr>
        <p:spPr>
          <a:xfrm>
            <a:off x="3791375" y="5699555"/>
            <a:ext cx="441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30A0AF-4090-4342-B211-3974A0C9E963}"/>
              </a:ext>
            </a:extLst>
          </p:cNvPr>
          <p:cNvSpPr/>
          <p:nvPr/>
        </p:nvSpPr>
        <p:spPr>
          <a:xfrm>
            <a:off x="3719217" y="4787491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35CA29-A1F9-3A4D-B785-1F88A7E583BD}"/>
              </a:ext>
            </a:extLst>
          </p:cNvPr>
          <p:cNvSpPr/>
          <p:nvPr/>
        </p:nvSpPr>
        <p:spPr>
          <a:xfrm>
            <a:off x="9623258" y="5189159"/>
            <a:ext cx="155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CCB207-E3C8-4F4A-9E76-1ABDE7D3E87E}"/>
              </a:ext>
            </a:extLst>
          </p:cNvPr>
          <p:cNvSpPr/>
          <p:nvPr/>
        </p:nvSpPr>
        <p:spPr>
          <a:xfrm>
            <a:off x="8429262" y="5879782"/>
            <a:ext cx="1313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4F4AF0-D82E-5A48-8E8F-C781A938E58A}"/>
              </a:ext>
            </a:extLst>
          </p:cNvPr>
          <p:cNvSpPr/>
          <p:nvPr/>
        </p:nvSpPr>
        <p:spPr>
          <a:xfrm>
            <a:off x="4183297" y="5313548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4EE2EE-25E0-B04E-89B8-1F6F257AB1BD}"/>
              </a:ext>
            </a:extLst>
          </p:cNvPr>
          <p:cNvSpPr/>
          <p:nvPr/>
        </p:nvSpPr>
        <p:spPr>
          <a:xfrm>
            <a:off x="10190721" y="5690051"/>
            <a:ext cx="1022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6697AB-96D3-9E44-AC0D-BE8311D3A59F}"/>
              </a:ext>
            </a:extLst>
          </p:cNvPr>
          <p:cNvSpPr/>
          <p:nvPr/>
        </p:nvSpPr>
        <p:spPr>
          <a:xfrm>
            <a:off x="8231348" y="5441719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1C3324-1936-5D41-8BF3-7664DBEB9778}"/>
              </a:ext>
            </a:extLst>
          </p:cNvPr>
          <p:cNvSpPr/>
          <p:nvPr/>
        </p:nvSpPr>
        <p:spPr>
          <a:xfrm>
            <a:off x="2449008" y="5480975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8DEBDC-628A-0B41-8457-D6D7FBDDC567}"/>
              </a:ext>
            </a:extLst>
          </p:cNvPr>
          <p:cNvSpPr/>
          <p:nvPr/>
        </p:nvSpPr>
        <p:spPr>
          <a:xfrm>
            <a:off x="7569110" y="5804718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DD86B3-B16B-E945-B63F-7154F57D4E0C}"/>
              </a:ext>
            </a:extLst>
          </p:cNvPr>
          <p:cNvSpPr/>
          <p:nvPr/>
        </p:nvSpPr>
        <p:spPr>
          <a:xfrm>
            <a:off x="1008891" y="4712896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2C3530-A1EC-F54F-95B0-531A877028ED}"/>
              </a:ext>
            </a:extLst>
          </p:cNvPr>
          <p:cNvSpPr/>
          <p:nvPr/>
        </p:nvSpPr>
        <p:spPr>
          <a:xfrm>
            <a:off x="4983011" y="5722926"/>
            <a:ext cx="801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617A7B-519C-8846-A19E-30E4A6D28618}"/>
              </a:ext>
            </a:extLst>
          </p:cNvPr>
          <p:cNvSpPr/>
          <p:nvPr/>
        </p:nvSpPr>
        <p:spPr>
          <a:xfrm>
            <a:off x="6662693" y="4836421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7AA3C-810D-CC49-A818-8F539B5EDD4E}"/>
              </a:ext>
            </a:extLst>
          </p:cNvPr>
          <p:cNvSpPr/>
          <p:nvPr/>
        </p:nvSpPr>
        <p:spPr>
          <a:xfrm>
            <a:off x="6954256" y="5298086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F5D08B-4651-CF46-8D9D-567EE93EDE7D}"/>
              </a:ext>
            </a:extLst>
          </p:cNvPr>
          <p:cNvSpPr/>
          <p:nvPr/>
        </p:nvSpPr>
        <p:spPr>
          <a:xfrm>
            <a:off x="6150133" y="5759751"/>
            <a:ext cx="551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endParaRPr lang="en-GB" sz="2400" b="1" dirty="0">
              <a:solidFill>
                <a:srgbClr val="0000FF"/>
              </a:solidFill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301A3E8-A10D-CD4F-A9D0-4E4A48C83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99663" y="76746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BE81D22-DA10-D64F-BF7B-64A5FB888C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46365" y="8308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5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  <p:bldP spid="6" grpId="0" uiExpand="1" build="p"/>
      <p:bldP spid="8" grpId="0" uiExpand="1" build="p"/>
      <p:bldP spid="9" grpId="0" uiExpand="1" build="p"/>
      <p:bldP spid="11" grpId="0" uiExpand="1" build="p"/>
      <p:bldP spid="12" grpId="0" uiExpand="1" build="p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794746" y="2677476"/>
            <a:ext cx="334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spotted the island</a:t>
            </a:r>
            <a:endParaRPr lang="en-GB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983875" y="2250473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4022362" y="2677475"/>
            <a:ext cx="137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dawn.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33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6428" y="3416918"/>
            <a:ext cx="294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afternoon.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1754" y="4119925"/>
            <a:ext cx="253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feasting.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30909" y="1501211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time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182176" y="1493516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, </a:t>
            </a:r>
            <a:r>
              <a:rPr lang="en-GB" sz="2800" dirty="0">
                <a:solidFill>
                  <a:prstClr val="black"/>
                </a:solidFill>
              </a:rPr>
              <a:t>place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8657303" y="4403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while, since,</a:t>
            </a:r>
          </a:p>
          <a:p>
            <a:pPr algn="ctr"/>
            <a:r>
              <a:rPr lang="en-GB" dirty="0"/>
              <a:t>before, during, after, at, 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4183" y="3416918"/>
            <a:ext cx="2516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men struggled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346921" y="4128554"/>
            <a:ext cx="217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bird arrived</a:t>
            </a:r>
            <a:endParaRPr lang="en-GB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6BA2EC-187B-0D45-8D75-1646A8B3133B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223" y="2777418"/>
            <a:ext cx="1727289" cy="154568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ADC1A78-5C62-3B4D-B96E-CD17005FF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18269" y="5075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  <p:bldP spid="25" grpId="0"/>
      <p:bldP spid="3" grpId="0" animBg="1"/>
      <p:bldP spid="26" grpId="0"/>
      <p:bldP spid="6" grpId="0"/>
      <p:bldP spid="11" grpId="0"/>
      <p:bldP spid="12" grpId="0"/>
      <p:bldP spid="4" grpId="0"/>
      <p:bldP spid="9" grpId="0"/>
      <p:bldP spid="9" grpId="1"/>
      <p:bldP spid="10" grpId="0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684</Words>
  <Application>Microsoft Office PowerPoint</Application>
  <PresentationFormat>Widescreen</PresentationFormat>
  <Paragraphs>173</Paragraphs>
  <Slides>12</Slides>
  <Notes>11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279</cp:revision>
  <dcterms:created xsi:type="dcterms:W3CDTF">2013-08-23T07:43:20Z</dcterms:created>
  <dcterms:modified xsi:type="dcterms:W3CDTF">2020-05-31T13:29:27Z</dcterms:modified>
</cp:coreProperties>
</file>