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961EDA9-C895-4AD8-A89A-A8E4F678ACDF}"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117171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61EDA9-C895-4AD8-A89A-A8E4F678ACDF}"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197089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61EDA9-C895-4AD8-A89A-A8E4F678ACDF}"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2157330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61EDA9-C895-4AD8-A89A-A8E4F678ACDF}"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2721945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1EDA9-C895-4AD8-A89A-A8E4F678ACDF}"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384598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961EDA9-C895-4AD8-A89A-A8E4F678ACDF}" type="datetimeFigureOut">
              <a:rPr lang="en-GB" smtClean="0"/>
              <a:t>14/05/2020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3552416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961EDA9-C895-4AD8-A89A-A8E4F678ACDF}" type="datetimeFigureOut">
              <a:rPr lang="en-GB" smtClean="0"/>
              <a:t>14/05/2020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1079759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961EDA9-C895-4AD8-A89A-A8E4F678ACDF}" type="datetimeFigureOut">
              <a:rPr lang="en-GB" smtClean="0"/>
              <a:t>14/05/2020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2070533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EDA9-C895-4AD8-A89A-A8E4F678ACDF}" type="datetimeFigureOut">
              <a:rPr lang="en-GB" smtClean="0"/>
              <a:t>14/05/2020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992391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1EDA9-C895-4AD8-A89A-A8E4F678ACDF}" type="datetimeFigureOut">
              <a:rPr lang="en-GB" smtClean="0"/>
              <a:t>14/05/2020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117419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1EDA9-C895-4AD8-A89A-A8E4F678ACDF}" type="datetimeFigureOut">
              <a:rPr lang="en-GB" smtClean="0"/>
              <a:t>14/05/2020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858ABC-8135-42D7-BBE6-901B68D468DE}" type="slidenum">
              <a:rPr lang="en-GB" smtClean="0"/>
              <a:t>‹#›</a:t>
            </a:fld>
            <a:endParaRPr lang="en-GB"/>
          </a:p>
        </p:txBody>
      </p:sp>
    </p:spTree>
    <p:extLst>
      <p:ext uri="{BB962C8B-B14F-4D97-AF65-F5344CB8AC3E}">
        <p14:creationId xmlns:p14="http://schemas.microsoft.com/office/powerpoint/2010/main" val="422963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1EDA9-C895-4AD8-A89A-A8E4F678ACDF}" type="datetimeFigureOut">
              <a:rPr lang="en-GB" smtClean="0"/>
              <a:t>14/05/2020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58ABC-8135-42D7-BBE6-901B68D468DE}" type="slidenum">
              <a:rPr lang="en-GB" smtClean="0"/>
              <a:t>‹#›</a:t>
            </a:fld>
            <a:endParaRPr lang="en-GB"/>
          </a:p>
        </p:txBody>
      </p:sp>
    </p:spTree>
    <p:extLst>
      <p:ext uri="{BB962C8B-B14F-4D97-AF65-F5344CB8AC3E}">
        <p14:creationId xmlns:p14="http://schemas.microsoft.com/office/powerpoint/2010/main" val="3011251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dmin@stjo.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Pentecost and Mission</a:t>
            </a:r>
            <a:endParaRPr lang="en-GB" dirty="0"/>
          </a:p>
        </p:txBody>
      </p:sp>
      <p:sp>
        <p:nvSpPr>
          <p:cNvPr id="3" name="Subtitle 2"/>
          <p:cNvSpPr>
            <a:spLocks noGrp="1"/>
          </p:cNvSpPr>
          <p:nvPr>
            <p:ph type="subTitle" idx="1"/>
          </p:nvPr>
        </p:nvSpPr>
        <p:spPr/>
        <p:txBody>
          <a:bodyPr/>
          <a:lstStyle/>
          <a:p>
            <a:r>
              <a:rPr lang="en-GB" dirty="0" smtClean="0"/>
              <a:t>An impossible task?</a:t>
            </a:r>
            <a:endParaRPr lang="en-GB" dirty="0"/>
          </a:p>
        </p:txBody>
      </p:sp>
    </p:spTree>
    <p:extLst>
      <p:ext uri="{BB962C8B-B14F-4D97-AF65-F5344CB8AC3E}">
        <p14:creationId xmlns:p14="http://schemas.microsoft.com/office/powerpoint/2010/main" val="2641027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591" y="463599"/>
            <a:ext cx="10515600" cy="1325563"/>
          </a:xfrm>
        </p:spPr>
        <p:txBody>
          <a:bodyPr/>
          <a:lstStyle/>
          <a:p>
            <a:r>
              <a:rPr lang="en-GB" dirty="0" smtClean="0"/>
              <a:t>Your task:</a:t>
            </a:r>
            <a:endParaRPr lang="en-GB" dirty="0"/>
          </a:p>
        </p:txBody>
      </p:sp>
      <p:sp>
        <p:nvSpPr>
          <p:cNvPr id="3" name="TextBox 2"/>
          <p:cNvSpPr txBox="1"/>
          <p:nvPr/>
        </p:nvSpPr>
        <p:spPr>
          <a:xfrm>
            <a:off x="711591" y="1789162"/>
            <a:ext cx="10383129" cy="4154984"/>
          </a:xfrm>
          <a:prstGeom prst="rect">
            <a:avLst/>
          </a:prstGeom>
          <a:noFill/>
        </p:spPr>
        <p:txBody>
          <a:bodyPr wrap="square" rtlCol="0">
            <a:spAutoFit/>
          </a:bodyPr>
          <a:lstStyle/>
          <a:p>
            <a:r>
              <a:rPr lang="en-GB" sz="2400" dirty="0" smtClean="0"/>
              <a:t>Have a go at creating your own Holy Spirit inspired art! Think about how the artists have used …</a:t>
            </a:r>
          </a:p>
          <a:p>
            <a:pPr marL="285750" indent="-285750">
              <a:buFont typeface="Arial" panose="020B0604020202020204" pitchFamily="34" charset="0"/>
              <a:buChar char="•"/>
            </a:pPr>
            <a:r>
              <a:rPr lang="en-GB" sz="2400" dirty="0" smtClean="0"/>
              <a:t>colour to represent emotion</a:t>
            </a:r>
          </a:p>
          <a:p>
            <a:pPr marL="285750" indent="-285750">
              <a:buFont typeface="Arial" panose="020B0604020202020204" pitchFamily="34" charset="0"/>
              <a:buChar char="•"/>
            </a:pPr>
            <a:r>
              <a:rPr lang="en-GB" sz="2400" dirty="0" smtClean="0"/>
              <a:t>texture to show movement and energy</a:t>
            </a:r>
          </a:p>
          <a:p>
            <a:pPr marL="285750" indent="-285750">
              <a:buFont typeface="Arial" panose="020B0604020202020204" pitchFamily="34" charset="0"/>
              <a:buChar char="•"/>
            </a:pPr>
            <a:endParaRPr lang="en-GB" sz="2400" dirty="0"/>
          </a:p>
          <a:p>
            <a:r>
              <a:rPr lang="en-GB" sz="2400" dirty="0" smtClean="0"/>
              <a:t>You can choose your medium (paint, pastels, colouring pencils) or even create a 3D piece of art! It would be lovely if we could display some of these in school and on the website – so send your images to </a:t>
            </a:r>
            <a:r>
              <a:rPr lang="en-GB" sz="2400" dirty="0" smtClean="0">
                <a:hlinkClick r:id="rId2"/>
              </a:rPr>
              <a:t>admin@stjo.uk</a:t>
            </a:r>
            <a:r>
              <a:rPr lang="en-GB" sz="2400" dirty="0" smtClean="0"/>
              <a:t> with permission to put on school website / </a:t>
            </a:r>
            <a:r>
              <a:rPr lang="en-GB" sz="2400" dirty="0" err="1" smtClean="0"/>
              <a:t>facebook</a:t>
            </a:r>
            <a:r>
              <a:rPr lang="en-GB" sz="2400" dirty="0" smtClean="0"/>
              <a:t> page.</a:t>
            </a:r>
          </a:p>
          <a:p>
            <a:endParaRPr lang="en-GB" sz="2400" dirty="0"/>
          </a:p>
          <a:p>
            <a:r>
              <a:rPr lang="en-GB" sz="2400" dirty="0" smtClean="0"/>
              <a:t>Thank you!</a:t>
            </a:r>
            <a:endParaRPr lang="en-GB" sz="2400" dirty="0"/>
          </a:p>
        </p:txBody>
      </p:sp>
    </p:spTree>
    <p:extLst>
      <p:ext uri="{BB962C8B-B14F-4D97-AF65-F5344CB8AC3E}">
        <p14:creationId xmlns:p14="http://schemas.microsoft.com/office/powerpoint/2010/main" val="301720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267" y="2165789"/>
            <a:ext cx="10515600" cy="3053324"/>
          </a:xfrm>
        </p:spPr>
        <p:txBody>
          <a:bodyPr>
            <a:normAutofit fontScale="90000"/>
          </a:bodyPr>
          <a:lstStyle/>
          <a:p>
            <a:r>
              <a:rPr lang="en-GB" dirty="0" smtClean="0"/>
              <a:t>Have you ever been asked to do something that you just don’t know how to do?</a:t>
            </a:r>
            <a:br>
              <a:rPr lang="en-GB" dirty="0" smtClean="0"/>
            </a:br>
            <a:r>
              <a:rPr lang="en-GB" dirty="0" smtClean="0"/>
              <a:t/>
            </a:r>
            <a:br>
              <a:rPr lang="en-GB" dirty="0" smtClean="0"/>
            </a:br>
            <a:r>
              <a:rPr lang="en-GB" dirty="0" smtClean="0"/>
              <a:t>How did it make you feel?</a:t>
            </a:r>
            <a:br>
              <a:rPr lang="en-GB" dirty="0" smtClean="0"/>
            </a:br>
            <a:r>
              <a:rPr lang="en-GB" dirty="0"/>
              <a:t/>
            </a:r>
            <a:br>
              <a:rPr lang="en-GB" dirty="0"/>
            </a:br>
            <a:r>
              <a:rPr lang="en-GB" dirty="0" smtClean="0"/>
              <a:t>You might ask questions like, “Why choose me?” or “Where do I start?” or “How am I supposed to do that?”</a:t>
            </a:r>
            <a:br>
              <a:rPr lang="en-GB" dirty="0" smtClean="0"/>
            </a:br>
            <a:r>
              <a:rPr lang="en-GB" dirty="0"/>
              <a:t/>
            </a:r>
            <a:br>
              <a:rPr lang="en-GB" dirty="0"/>
            </a:br>
            <a:r>
              <a:rPr lang="en-GB" dirty="0" smtClean="0"/>
              <a:t>At his ascension, Jesus gave the disciples a huge mission (or task). Read about it on the next slide …</a:t>
            </a:r>
            <a:br>
              <a:rPr lang="en-GB" dirty="0" smtClean="0"/>
            </a:br>
            <a:endParaRPr lang="en-GB" dirty="0"/>
          </a:p>
        </p:txBody>
      </p:sp>
    </p:spTree>
    <p:extLst>
      <p:ext uri="{BB962C8B-B14F-4D97-AF65-F5344CB8AC3E}">
        <p14:creationId xmlns:p14="http://schemas.microsoft.com/office/powerpoint/2010/main" val="4033650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Matthew 28 – The Great Commission</a:t>
            </a:r>
            <a:endParaRPr lang="en-GB" dirty="0"/>
          </a:p>
        </p:txBody>
      </p:sp>
      <p:sp>
        <p:nvSpPr>
          <p:cNvPr id="3" name="TextBox 2"/>
          <p:cNvSpPr txBox="1"/>
          <p:nvPr/>
        </p:nvSpPr>
        <p:spPr>
          <a:xfrm>
            <a:off x="838200" y="1690688"/>
            <a:ext cx="10515600" cy="4524315"/>
          </a:xfrm>
          <a:prstGeom prst="rect">
            <a:avLst/>
          </a:prstGeom>
          <a:noFill/>
        </p:spPr>
        <p:txBody>
          <a:bodyPr wrap="square" rtlCol="0">
            <a:spAutoFit/>
          </a:bodyPr>
          <a:lstStyle/>
          <a:p>
            <a:r>
              <a:rPr lang="en-GB" sz="3200" dirty="0"/>
              <a:t>Then the eleven disciples went to Galilee, to the mountain where Jesus had told them to go. </a:t>
            </a:r>
            <a:r>
              <a:rPr lang="en-GB" sz="3200" b="1" baseline="30000" dirty="0"/>
              <a:t> </a:t>
            </a:r>
            <a:r>
              <a:rPr lang="en-GB" sz="3200" dirty="0"/>
              <a:t>When they saw him, they worshiped him; but some doubted. </a:t>
            </a:r>
            <a:r>
              <a:rPr lang="en-GB" sz="3200" b="1" baseline="30000" dirty="0"/>
              <a:t> </a:t>
            </a:r>
            <a:r>
              <a:rPr lang="en-GB" sz="3200" dirty="0"/>
              <a:t>Then Jesus came to them and said, “All authority in heaven and on earth has been given to me. </a:t>
            </a:r>
            <a:r>
              <a:rPr lang="en-GB" sz="3200" b="1" baseline="30000" dirty="0"/>
              <a:t> </a:t>
            </a:r>
            <a:r>
              <a:rPr lang="en-GB" sz="3200" u="sng" dirty="0"/>
              <a:t>Therefore go and make disciples of all nations, baptizing them in the name of the Father and of the Son and of the Holy Spirit, </a:t>
            </a:r>
            <a:r>
              <a:rPr lang="en-GB" sz="3200" b="1" u="sng" baseline="30000" dirty="0"/>
              <a:t> </a:t>
            </a:r>
            <a:r>
              <a:rPr lang="en-GB" sz="3200" u="sng" dirty="0"/>
              <a:t>and teaching them to obey everything I have commanded you</a:t>
            </a:r>
            <a:r>
              <a:rPr lang="en-GB" sz="3200" dirty="0"/>
              <a:t>. And surely I am with you always, to the very end of the age.”</a:t>
            </a:r>
          </a:p>
        </p:txBody>
      </p:sp>
    </p:spTree>
    <p:extLst>
      <p:ext uri="{BB962C8B-B14F-4D97-AF65-F5344CB8AC3E}">
        <p14:creationId xmlns:p14="http://schemas.microsoft.com/office/powerpoint/2010/main" val="1792615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were the disciples going to obey this command?</a:t>
            </a:r>
            <a:endParaRPr lang="en-GB" dirty="0"/>
          </a:p>
        </p:txBody>
      </p:sp>
      <p:sp>
        <p:nvSpPr>
          <p:cNvPr id="4" name="TextBox 3"/>
          <p:cNvSpPr txBox="1"/>
          <p:nvPr/>
        </p:nvSpPr>
        <p:spPr>
          <a:xfrm>
            <a:off x="1041009" y="2138289"/>
            <a:ext cx="9945859" cy="2554545"/>
          </a:xfrm>
          <a:prstGeom prst="rect">
            <a:avLst/>
          </a:prstGeom>
          <a:noFill/>
        </p:spPr>
        <p:txBody>
          <a:bodyPr wrap="square" rtlCol="0">
            <a:spAutoFit/>
          </a:bodyPr>
          <a:lstStyle/>
          <a:p>
            <a:pPr marL="285750" indent="-285750">
              <a:buFont typeface="Arial" panose="020B0604020202020204" pitchFamily="34" charset="0"/>
              <a:buChar char="•"/>
            </a:pPr>
            <a:r>
              <a:rPr lang="en-GB" sz="3200" dirty="0" smtClean="0"/>
              <a:t>How were the disciples going to convince people to follow someone who they had seen crucified?</a:t>
            </a:r>
          </a:p>
          <a:p>
            <a:pPr marL="285750" indent="-285750">
              <a:buFont typeface="Arial" panose="020B0604020202020204" pitchFamily="34" charset="0"/>
              <a:buChar char="•"/>
            </a:pPr>
            <a:r>
              <a:rPr lang="en-GB" sz="3200" dirty="0" smtClean="0"/>
              <a:t>How were going to get to “all nations”?</a:t>
            </a:r>
          </a:p>
          <a:p>
            <a:pPr marL="285750" indent="-285750">
              <a:buFont typeface="Arial" panose="020B0604020202020204" pitchFamily="34" charset="0"/>
              <a:buChar char="•"/>
            </a:pPr>
            <a:r>
              <a:rPr lang="en-GB" sz="3200" dirty="0" smtClean="0"/>
              <a:t>How were they going to teach all people everywhere when many of the disciples were just simple fishermen?</a:t>
            </a:r>
            <a:endParaRPr lang="en-GB" sz="3200" dirty="0"/>
          </a:p>
        </p:txBody>
      </p:sp>
    </p:spTree>
    <p:extLst>
      <p:ext uri="{BB962C8B-B14F-4D97-AF65-F5344CB8AC3E}">
        <p14:creationId xmlns:p14="http://schemas.microsoft.com/office/powerpoint/2010/main" val="558885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972" y="365125"/>
            <a:ext cx="10515600" cy="1325563"/>
          </a:xfrm>
        </p:spPr>
        <p:txBody>
          <a:bodyPr/>
          <a:lstStyle/>
          <a:p>
            <a:r>
              <a:rPr lang="en-GB" dirty="0" smtClean="0"/>
              <a:t>Jesus sends help …</a:t>
            </a:r>
            <a:endParaRPr lang="en-GB" dirty="0"/>
          </a:p>
        </p:txBody>
      </p:sp>
      <p:sp>
        <p:nvSpPr>
          <p:cNvPr id="3" name="Rectangle 2"/>
          <p:cNvSpPr/>
          <p:nvPr/>
        </p:nvSpPr>
        <p:spPr>
          <a:xfrm>
            <a:off x="686972" y="1583518"/>
            <a:ext cx="10818055" cy="5262979"/>
          </a:xfrm>
          <a:prstGeom prst="rect">
            <a:avLst/>
          </a:prstGeom>
        </p:spPr>
        <p:txBody>
          <a:bodyPr wrap="square">
            <a:spAutoFit/>
          </a:bodyPr>
          <a:lstStyle/>
          <a:p>
            <a:r>
              <a:rPr lang="en-GB" sz="2800" b="0" i="0" dirty="0" smtClean="0">
                <a:solidFill>
                  <a:srgbClr val="000000"/>
                </a:solidFill>
                <a:effectLst/>
              </a:rPr>
              <a:t>When the day of Pentecost came, they were all together in one place. </a:t>
            </a:r>
            <a:r>
              <a:rPr lang="en-GB" sz="2800" b="1" i="0" baseline="30000" dirty="0" smtClean="0">
                <a:solidFill>
                  <a:srgbClr val="000000"/>
                </a:solidFill>
                <a:effectLst/>
              </a:rPr>
              <a:t> </a:t>
            </a:r>
            <a:r>
              <a:rPr lang="en-GB" sz="2800" b="0" i="0" dirty="0" smtClean="0">
                <a:solidFill>
                  <a:srgbClr val="000000"/>
                </a:solidFill>
                <a:effectLst/>
              </a:rPr>
              <a:t>Suddenly a sound like the blowing of a violent wind came from heaven and filled the whole house where they were sitting. </a:t>
            </a:r>
            <a:r>
              <a:rPr lang="en-GB" sz="2800" b="1" i="0" baseline="30000" dirty="0" smtClean="0">
                <a:solidFill>
                  <a:srgbClr val="000000"/>
                </a:solidFill>
                <a:effectLst/>
              </a:rPr>
              <a:t> </a:t>
            </a:r>
            <a:r>
              <a:rPr lang="en-GB" sz="2800" b="0" i="0" dirty="0" smtClean="0">
                <a:solidFill>
                  <a:srgbClr val="000000"/>
                </a:solidFill>
                <a:effectLst/>
              </a:rPr>
              <a:t>They saw what seemed to be tongues of fire that separated and came to rest on each of them. </a:t>
            </a:r>
            <a:r>
              <a:rPr lang="en-GB" sz="2800" b="1" i="0" baseline="30000" dirty="0" smtClean="0">
                <a:solidFill>
                  <a:srgbClr val="000000"/>
                </a:solidFill>
                <a:effectLst/>
              </a:rPr>
              <a:t> </a:t>
            </a:r>
            <a:r>
              <a:rPr lang="en-GB" sz="2800" b="0" i="0" dirty="0" smtClean="0">
                <a:solidFill>
                  <a:srgbClr val="000000"/>
                </a:solidFill>
                <a:effectLst/>
              </a:rPr>
              <a:t>All of them were filled with the Holy Spirit and began to speak in other tongues as the Spirit enabled them.</a:t>
            </a:r>
            <a:r>
              <a:rPr lang="en-GB" sz="2800" b="1" baseline="30000" dirty="0"/>
              <a:t>  </a:t>
            </a:r>
            <a:endParaRPr lang="en-GB" sz="2800" b="1" baseline="30000" dirty="0" smtClean="0"/>
          </a:p>
          <a:p>
            <a:r>
              <a:rPr lang="en-GB" sz="2800" dirty="0" smtClean="0"/>
              <a:t>Now </a:t>
            </a:r>
            <a:r>
              <a:rPr lang="en-GB" sz="2800" dirty="0"/>
              <a:t>there were staying in Jerusalem God-fearing Jews from every nation under heaven. </a:t>
            </a:r>
            <a:r>
              <a:rPr lang="en-GB" sz="2800" dirty="0" smtClean="0"/>
              <a:t>When </a:t>
            </a:r>
            <a:r>
              <a:rPr lang="en-GB" sz="2800" dirty="0"/>
              <a:t>they heard this sound, a crowd came together in bewilderment, because each one heard their own language being spoken. </a:t>
            </a:r>
            <a:r>
              <a:rPr lang="en-GB" sz="2800" dirty="0" smtClean="0"/>
              <a:t>Utterly </a:t>
            </a:r>
            <a:r>
              <a:rPr lang="en-GB" sz="2800" dirty="0"/>
              <a:t>amazed, they asked: “Aren’t all these who are speaking Galileans? </a:t>
            </a:r>
            <a:r>
              <a:rPr lang="en-GB" sz="2800" dirty="0" smtClean="0"/>
              <a:t>Then </a:t>
            </a:r>
            <a:r>
              <a:rPr lang="en-GB" sz="2800" dirty="0"/>
              <a:t>how is it that each of us hears them in our native language?</a:t>
            </a:r>
          </a:p>
        </p:txBody>
      </p:sp>
    </p:spTree>
    <p:extLst>
      <p:ext uri="{BB962C8B-B14F-4D97-AF65-F5344CB8AC3E}">
        <p14:creationId xmlns:p14="http://schemas.microsoft.com/office/powerpoint/2010/main" val="3887088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Does this answer any of our questions?</a:t>
            </a:r>
            <a:endParaRPr lang="en-GB" dirty="0"/>
          </a:p>
        </p:txBody>
      </p:sp>
      <p:sp>
        <p:nvSpPr>
          <p:cNvPr id="3" name="TextBox 2"/>
          <p:cNvSpPr txBox="1"/>
          <p:nvPr/>
        </p:nvSpPr>
        <p:spPr>
          <a:xfrm>
            <a:off x="1041009" y="2138289"/>
            <a:ext cx="9945859" cy="2554545"/>
          </a:xfrm>
          <a:prstGeom prst="rect">
            <a:avLst/>
          </a:prstGeom>
          <a:noFill/>
        </p:spPr>
        <p:txBody>
          <a:bodyPr wrap="square" rtlCol="0">
            <a:spAutoFit/>
          </a:bodyPr>
          <a:lstStyle/>
          <a:p>
            <a:pPr marL="285750" indent="-285750">
              <a:buFont typeface="Arial" panose="020B0604020202020204" pitchFamily="34" charset="0"/>
              <a:buChar char="•"/>
            </a:pPr>
            <a:r>
              <a:rPr lang="en-GB" sz="3200" dirty="0" smtClean="0"/>
              <a:t>How were the disciples going to convince people to follow someone who they had seen crucified?</a:t>
            </a:r>
          </a:p>
          <a:p>
            <a:pPr marL="285750" indent="-285750">
              <a:buFont typeface="Arial" panose="020B0604020202020204" pitchFamily="34" charset="0"/>
              <a:buChar char="•"/>
            </a:pPr>
            <a:r>
              <a:rPr lang="en-GB" sz="3200" dirty="0" smtClean="0"/>
              <a:t>How were going to get to “all nations”?</a:t>
            </a:r>
          </a:p>
          <a:p>
            <a:pPr marL="285750" indent="-285750">
              <a:buFont typeface="Arial" panose="020B0604020202020204" pitchFamily="34" charset="0"/>
              <a:buChar char="•"/>
            </a:pPr>
            <a:r>
              <a:rPr lang="en-GB" sz="3200" dirty="0" smtClean="0"/>
              <a:t>How were they going to teach all people everywhere when many of the disciples were just simple fishermen?</a:t>
            </a:r>
            <a:endParaRPr lang="en-GB" sz="3200" dirty="0"/>
          </a:p>
        </p:txBody>
      </p:sp>
    </p:spTree>
    <p:extLst>
      <p:ext uri="{BB962C8B-B14F-4D97-AF65-F5344CB8AC3E}">
        <p14:creationId xmlns:p14="http://schemas.microsoft.com/office/powerpoint/2010/main" val="3276501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Pentecost inspired art</a:t>
            </a:r>
            <a:endParaRPr lang="en-GB" dirty="0"/>
          </a:p>
        </p:txBody>
      </p:sp>
      <p:pic>
        <p:nvPicPr>
          <p:cNvPr id="1026" name="Picture 2" descr="Does Jesus bind himself to Christianity? | Holy spirit ar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0788" y="887229"/>
            <a:ext cx="3695700" cy="50196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ad Pentecost Clip Art | Pentecost, Holy spirit, Holy spirit c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12" y="1690688"/>
            <a:ext cx="7356573" cy="3304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617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entecost art – Breakthrough by Stushie – Stushie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709" y="113445"/>
            <a:ext cx="4762500" cy="36861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entecost art – Pentecost 2016 – Stushie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7861" y="113445"/>
            <a:ext cx="3676650" cy="47529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entecost Painting by Jennifer Allis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2647" y="2060918"/>
            <a:ext cx="4614240" cy="4619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17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hildren's Session: Pentecost - Children and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027" y="219808"/>
            <a:ext cx="10287000" cy="6429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454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264</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Pentecost and Mission</vt:lpstr>
      <vt:lpstr>Have you ever been asked to do something that you just don’t know how to do?  How did it make you feel?  You might ask questions like, “Why choose me?” or “Where do I start?” or “How am I supposed to do that?”  At his ascension, Jesus gave the disciples a huge mission (or task). Read about it on the next slide … </vt:lpstr>
      <vt:lpstr>Matthew 28 – The Great Commission</vt:lpstr>
      <vt:lpstr>How were the disciples going to obey this command?</vt:lpstr>
      <vt:lpstr>Jesus sends help …</vt:lpstr>
      <vt:lpstr>Does this answer any of our questions?</vt:lpstr>
      <vt:lpstr>Pentecost inspired art</vt:lpstr>
      <vt:lpstr>PowerPoint Presentation</vt:lpstr>
      <vt:lpstr>PowerPoint Presentation</vt:lpstr>
      <vt:lpstr>Your task: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Pentecost and Mission</dc:title>
  <dc:creator>mjukes</dc:creator>
  <cp:lastModifiedBy>mjukes</cp:lastModifiedBy>
  <cp:revision>4</cp:revision>
  <dcterms:created xsi:type="dcterms:W3CDTF">2020-05-14T10:19:18Z</dcterms:created>
  <dcterms:modified xsi:type="dcterms:W3CDTF">2020-05-14T10:43:13Z</dcterms:modified>
</cp:coreProperties>
</file>