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10" r:id="rId2"/>
    <p:sldId id="316" r:id="rId3"/>
    <p:sldId id="31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6716" autoAdjust="0"/>
  </p:normalViewPr>
  <p:slideViewPr>
    <p:cSldViewPr snapToGrid="0">
      <p:cViewPr varScale="1">
        <p:scale>
          <a:sx n="74" d="100"/>
          <a:sy n="7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properties of 2-D shapes including polygons.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7BB0AF84-2679-4872-B63F-D2DCD0C7DA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616" r="12353" b="9863"/>
          <a:stretch/>
        </p:blipFill>
        <p:spPr>
          <a:xfrm>
            <a:off x="156117" y="538755"/>
            <a:ext cx="6004802" cy="446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765E2B75-EFA1-45B2-BD59-745A73F382F4}"/>
              </a:ext>
            </a:extLst>
          </p:cNvPr>
          <p:cNvSpPr/>
          <p:nvPr/>
        </p:nvSpPr>
        <p:spPr>
          <a:xfrm>
            <a:off x="4552282" y="5008152"/>
            <a:ext cx="4335487" cy="1166617"/>
          </a:xfrm>
          <a:prstGeom prst="wedgeRoundRectCallout">
            <a:avLst>
              <a:gd name="adj1" fmla="val 1196"/>
              <a:gd name="adj2" fmla="val -90182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Note how most of the shapes are </a:t>
            </a:r>
            <a:r>
              <a:rPr lang="en-GB" sz="1600" b="1" kern="0" dirty="0">
                <a:solidFill>
                  <a:srgbClr val="00B050"/>
                </a:solidFill>
              </a:rPr>
              <a:t>polygons</a:t>
            </a:r>
            <a:r>
              <a:rPr lang="en-GB" sz="1600" b="1" kern="0" dirty="0">
                <a:solidFill>
                  <a:srgbClr val="253746"/>
                </a:solidFill>
              </a:rPr>
              <a:t>. Shapes with all straight sides are called polygons.  Circles, ovals and semicircles are not polygons even though they are 2-D shapes.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xmlns="" id="{A1911E7D-A677-4954-943A-94680099AE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7" end="34941.1496"/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0748" y="2238376"/>
            <a:ext cx="609600" cy="60960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xmlns="" id="{D1B7575C-E2C4-4DB7-B127-2F237977CA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80" end="29148.7913"/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88013" y="338700"/>
            <a:ext cx="609600" cy="6096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xmlns="" id="{FCE3318C-D5B6-4AD5-821E-640B2BEB84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1656" end="12198.79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5548" y="969450"/>
            <a:ext cx="609600" cy="609600"/>
          </a:xfrm>
          <a:prstGeom prst="rect">
            <a:avLst/>
          </a:prstGeom>
        </p:spPr>
      </p:pic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xmlns="" id="{34F89EF9-E2A5-441C-908E-266BB2D1AB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3000" end="279.79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3213" y="1579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3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422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properties of 2-D shapes including polygons.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765E2B75-EFA1-45B2-BD59-745A73F382F4}"/>
              </a:ext>
            </a:extLst>
          </p:cNvPr>
          <p:cNvSpPr/>
          <p:nvPr/>
        </p:nvSpPr>
        <p:spPr>
          <a:xfrm>
            <a:off x="461596" y="1361977"/>
            <a:ext cx="3015973" cy="2492571"/>
          </a:xfrm>
          <a:prstGeom prst="wedgeRoundRectCallout">
            <a:avLst>
              <a:gd name="adj1" fmla="val 929"/>
              <a:gd name="adj2" fmla="val -4454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2400" b="1" kern="0" dirty="0">
                <a:solidFill>
                  <a:srgbClr val="253746"/>
                </a:solidFill>
              </a:rPr>
              <a:t>Some useful </a:t>
            </a:r>
            <a:r>
              <a:rPr lang="en-GB" sz="2400" b="1" kern="0" dirty="0">
                <a:solidFill>
                  <a:srgbClr val="00B050"/>
                </a:solidFill>
              </a:rPr>
              <a:t>vocabulary</a:t>
            </a:r>
            <a:r>
              <a:rPr lang="en-GB" sz="2400" b="1" kern="0" dirty="0">
                <a:solidFill>
                  <a:srgbClr val="253746"/>
                </a:solidFill>
              </a:rPr>
              <a:t> for describing shapes.</a:t>
            </a:r>
            <a:br>
              <a:rPr lang="en-GB" sz="2400" b="1" kern="0" dirty="0">
                <a:solidFill>
                  <a:srgbClr val="253746"/>
                </a:solidFill>
              </a:rPr>
            </a:br>
            <a:r>
              <a:rPr lang="en-GB" sz="2400" b="1" kern="0" dirty="0">
                <a:solidFill>
                  <a:srgbClr val="253746"/>
                </a:solidFill>
              </a:rPr>
              <a:t>This will help you with today’s activities.</a:t>
            </a:r>
            <a:endParaRPr kumimoji="0" lang="en-GB" sz="24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1DCB65-8CE1-48A9-9881-B883E676370A}"/>
              </a:ext>
            </a:extLst>
          </p:cNvPr>
          <p:cNvSpPr/>
          <p:nvPr/>
        </p:nvSpPr>
        <p:spPr>
          <a:xfrm>
            <a:off x="3890630" y="596627"/>
            <a:ext cx="4572000" cy="5509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vertices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sides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obtuse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angles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lines of 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endParaRPr lang="en-GB" sz="3200" u="sng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7DF8085B-CE7E-4317-99B6-2F4428CA3C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9" end="991.39"/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0726" y="53683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38A95E-45F4-42F2-BA98-8F63E7AB1F29}"/>
              </a:ext>
            </a:extLst>
          </p:cNvPr>
          <p:cNvSpPr txBox="1"/>
          <p:nvPr/>
        </p:nvSpPr>
        <p:spPr>
          <a:xfrm>
            <a:off x="4052408" y="1361977"/>
            <a:ext cx="424844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Regular</a:t>
            </a:r>
            <a:r>
              <a:rPr lang="en-GB" dirty="0"/>
              <a:t> shapes have all sides the same length and all angles the same size. </a:t>
            </a:r>
            <a:r>
              <a:rPr lang="en-GB" b="1" dirty="0"/>
              <a:t>Irregular</a:t>
            </a:r>
            <a:r>
              <a:rPr lang="en-GB" dirty="0"/>
              <a:t> shapes do not!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78EC12-1281-46DA-AB65-1A604371C524}"/>
              </a:ext>
            </a:extLst>
          </p:cNvPr>
          <p:cNvSpPr txBox="1"/>
          <p:nvPr/>
        </p:nvSpPr>
        <p:spPr>
          <a:xfrm>
            <a:off x="4052408" y="2667324"/>
            <a:ext cx="42484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Vertices</a:t>
            </a:r>
            <a:r>
              <a:rPr lang="en-GB" dirty="0"/>
              <a:t> are the corners of 2-D shapes.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B03A85-A3A7-4C5E-8F95-E1D52A01BC1E}"/>
              </a:ext>
            </a:extLst>
          </p:cNvPr>
          <p:cNvSpPr txBox="1"/>
          <p:nvPr/>
        </p:nvSpPr>
        <p:spPr>
          <a:xfrm>
            <a:off x="3971518" y="4187508"/>
            <a:ext cx="441022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right</a:t>
            </a:r>
            <a:r>
              <a:rPr lang="en-GB" dirty="0"/>
              <a:t> angle measures exactly 90°.</a:t>
            </a:r>
          </a:p>
          <a:p>
            <a:pPr algn="ctr"/>
            <a:r>
              <a:rPr lang="en-GB" dirty="0"/>
              <a:t>An </a:t>
            </a:r>
            <a:r>
              <a:rPr lang="en-GB" b="1" dirty="0"/>
              <a:t>acute</a:t>
            </a:r>
            <a:r>
              <a:rPr lang="en-GB" dirty="0"/>
              <a:t> angle measures between 0 and 90°.</a:t>
            </a:r>
          </a:p>
          <a:p>
            <a:pPr algn="ctr"/>
            <a:r>
              <a:rPr lang="en-GB" dirty="0"/>
              <a:t>An </a:t>
            </a:r>
            <a:r>
              <a:rPr lang="en-GB" b="1" dirty="0"/>
              <a:t>obtuse</a:t>
            </a:r>
            <a:r>
              <a:rPr lang="en-GB" dirty="0"/>
              <a:t> angle measures between</a:t>
            </a:r>
            <a:br>
              <a:rPr lang="en-GB" dirty="0"/>
            </a:br>
            <a:r>
              <a:rPr lang="en-GB" dirty="0"/>
              <a:t>90° and 180°.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B62A17-E58D-4E4B-846C-84CA6D623F09}"/>
              </a:ext>
            </a:extLst>
          </p:cNvPr>
          <p:cNvSpPr txBox="1"/>
          <p:nvPr/>
        </p:nvSpPr>
        <p:spPr>
          <a:xfrm>
            <a:off x="3985586" y="5427454"/>
            <a:ext cx="44102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shape has </a:t>
            </a:r>
            <a:r>
              <a:rPr lang="en-GB" b="1" dirty="0"/>
              <a:t>symmetry</a:t>
            </a:r>
            <a:r>
              <a:rPr lang="en-GB" dirty="0"/>
              <a:t> if it can be divided into two parts that are mirror images.</a:t>
            </a:r>
          </a:p>
        </p:txBody>
      </p:sp>
    </p:spTree>
    <p:extLst>
      <p:ext uri="{BB962C8B-B14F-4D97-AF65-F5344CB8AC3E}">
        <p14:creationId xmlns:p14="http://schemas.microsoft.com/office/powerpoint/2010/main" val="4726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3" grpId="0" animBg="1"/>
      <p:bldP spid="5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properties of 2-D shapes including polygons.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A0659906-5900-453D-BF8D-85E86C8C0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616" r="12353" b="9863"/>
          <a:stretch/>
        </p:blipFill>
        <p:spPr>
          <a:xfrm>
            <a:off x="383235" y="623454"/>
            <a:ext cx="5947206" cy="442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EB330D56-0F21-4F09-8E6E-244B2EDF7695}"/>
              </a:ext>
            </a:extLst>
          </p:cNvPr>
          <p:cNvSpPr/>
          <p:nvPr/>
        </p:nvSpPr>
        <p:spPr>
          <a:xfrm>
            <a:off x="2384192" y="5110327"/>
            <a:ext cx="4410879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 thinking of a shape. It has 4 sides and no lines of symmetry, which shape is it? 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xmlns="" id="{897D7806-4826-4CF2-9142-0B5BCE66D4D2}"/>
              </a:ext>
            </a:extLst>
          </p:cNvPr>
          <p:cNvSpPr/>
          <p:nvPr/>
        </p:nvSpPr>
        <p:spPr>
          <a:xfrm>
            <a:off x="3936105" y="3585184"/>
            <a:ext cx="498764" cy="40011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DF7392CE-B384-4361-B56C-26DCADF7CC12}"/>
              </a:ext>
            </a:extLst>
          </p:cNvPr>
          <p:cNvSpPr/>
          <p:nvPr/>
        </p:nvSpPr>
        <p:spPr>
          <a:xfrm>
            <a:off x="2432347" y="5134680"/>
            <a:ext cx="4335487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is an irregular polygon with 5 sides, can you spot both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them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xmlns="" id="{A84D59C9-A6A6-46B6-8818-BB2D6922DF37}"/>
              </a:ext>
            </a:extLst>
          </p:cNvPr>
          <p:cNvSpPr/>
          <p:nvPr/>
        </p:nvSpPr>
        <p:spPr>
          <a:xfrm>
            <a:off x="2414153" y="4477423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xmlns="" id="{C7AB3D44-89B9-4E18-8AE4-726554C8DB00}"/>
              </a:ext>
            </a:extLst>
          </p:cNvPr>
          <p:cNvSpPr/>
          <p:nvPr/>
        </p:nvSpPr>
        <p:spPr>
          <a:xfrm>
            <a:off x="5178135" y="1109674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CD0D4D0-54CB-492F-B45F-CD71114E663D}"/>
              </a:ext>
            </a:extLst>
          </p:cNvPr>
          <p:cNvSpPr/>
          <p:nvPr/>
        </p:nvSpPr>
        <p:spPr>
          <a:xfrm>
            <a:off x="2459584" y="5144785"/>
            <a:ext cx="4335487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is not a polygon and has one line of symmetry. Can you find it?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xmlns="" id="{FC2D8A55-C178-40A8-B8F6-A1E02845A15B}"/>
              </a:ext>
            </a:extLst>
          </p:cNvPr>
          <p:cNvSpPr/>
          <p:nvPr/>
        </p:nvSpPr>
        <p:spPr>
          <a:xfrm>
            <a:off x="960841" y="3632323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14D1F540-B7F0-4C8E-B09D-7CAE468F12AA}"/>
              </a:ext>
            </a:extLst>
          </p:cNvPr>
          <p:cNvSpPr/>
          <p:nvPr/>
        </p:nvSpPr>
        <p:spPr>
          <a:xfrm>
            <a:off x="2404256" y="5110327"/>
            <a:ext cx="4335487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has 3 vertices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1 obtuse angle, which one is it?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xmlns="" id="{223EEC47-C7C5-43EE-8F7B-D90CE67CB05C}"/>
              </a:ext>
            </a:extLst>
          </p:cNvPr>
          <p:cNvSpPr/>
          <p:nvPr/>
        </p:nvSpPr>
        <p:spPr>
          <a:xfrm>
            <a:off x="5178135" y="3632323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A15ECF3B-0648-417D-A943-F2E0D2013DE5}"/>
              </a:ext>
            </a:extLst>
          </p:cNvPr>
          <p:cNvSpPr/>
          <p:nvPr/>
        </p:nvSpPr>
        <p:spPr>
          <a:xfrm>
            <a:off x="2372931" y="5121212"/>
            <a:ext cx="4335487" cy="851748"/>
          </a:xfrm>
          <a:prstGeom prst="wedgeRoundRectCallout">
            <a:avLst>
              <a:gd name="adj1" fmla="val -8591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has 6 vertices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all the sides are the same length. Which one is it?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xmlns="" id="{F452789B-0B0D-4C1F-A943-990A613450EB}"/>
              </a:ext>
            </a:extLst>
          </p:cNvPr>
          <p:cNvSpPr/>
          <p:nvPr/>
        </p:nvSpPr>
        <p:spPr>
          <a:xfrm>
            <a:off x="960841" y="1927834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F1A036A9-A016-4120-B7C5-EE48A73C1E66}"/>
              </a:ext>
            </a:extLst>
          </p:cNvPr>
          <p:cNvSpPr/>
          <p:nvPr/>
        </p:nvSpPr>
        <p:spPr>
          <a:xfrm>
            <a:off x="2473202" y="5165783"/>
            <a:ext cx="4335487" cy="851748"/>
          </a:xfrm>
          <a:prstGeom prst="wedgeRoundRectCallout">
            <a:avLst>
              <a:gd name="adj1" fmla="val -8591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make up some clues for identifying the other shapes! </a:t>
            </a:r>
            <a:r>
              <a:rPr lang="en-GB" b="1" kern="0" dirty="0">
                <a:solidFill>
                  <a:srgbClr val="253746"/>
                </a:solidFill>
                <a:latin typeface="Calibri" panose="020F0502020204030204"/>
              </a:rPr>
              <a:t>Try them out with an adult, can they figure them out?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97C3CF39-CE4B-4459-954D-FFAB22558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6320" y="2674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3" grpId="0" animBg="1"/>
      <p:bldP spid="8" grpId="0" animBg="1"/>
      <p:bldP spid="8" grpId="1" animBg="1"/>
      <p:bldP spid="9" grpId="0" animBg="1"/>
      <p:bldP spid="11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1" animBg="1"/>
      <p:bldP spid="17" grpId="2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</TotalTime>
  <Words>270</Words>
  <Application>Microsoft Office PowerPoint</Application>
  <PresentationFormat>On-screen Show (4:3)</PresentationFormat>
  <Paragraphs>37</Paragraphs>
  <Slides>3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mjukes</cp:lastModifiedBy>
  <cp:revision>184</cp:revision>
  <dcterms:created xsi:type="dcterms:W3CDTF">2018-09-13T11:08:58Z</dcterms:created>
  <dcterms:modified xsi:type="dcterms:W3CDTF">2020-05-07T12:36:26Z</dcterms:modified>
</cp:coreProperties>
</file>