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61" r:id="rId3"/>
    <p:sldId id="262" r:id="rId4"/>
    <p:sldId id="263" r:id="rId5"/>
    <p:sldId id="259" r:id="rId6"/>
    <p:sldId id="264" r:id="rId7"/>
    <p:sldId id="275" r:id="rId8"/>
    <p:sldId id="277" r:id="rId9"/>
    <p:sldId id="268" r:id="rId10"/>
    <p:sldId id="278" r:id="rId11"/>
    <p:sldId id="280" r:id="rId12"/>
    <p:sldId id="281" r:id="rId13"/>
    <p:sldId id="282" r:id="rId14"/>
    <p:sldId id="283" r:id="rId15"/>
    <p:sldId id="279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1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339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http://www.ukimmigrationbarristers.com/blog/wp-content/uploads/2013/03/keep-calm-britis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7028" y="-35735"/>
            <a:ext cx="4680520" cy="456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-252536" y="4617651"/>
            <a:ext cx="951409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Good Morning!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6000" dirty="0">
                <a:latin typeface="Comic Sans MS" panose="030F0702030302020204" pitchFamily="66" charset="0"/>
              </a:rPr>
              <a:t/>
            </a:r>
            <a:br>
              <a:rPr lang="en-GB" sz="60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Please sit silently and listen to the music</a:t>
            </a:r>
            <a:r>
              <a:rPr lang="en-GB" sz="3200" dirty="0" smtClean="0">
                <a:latin typeface="Comic Sans MS" panose="030F0702030302020204" pitchFamily="66" charset="0"/>
              </a:rPr>
              <a:t>.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Have a think about what it means to be British?</a:t>
            </a:r>
            <a:endParaRPr lang="en-GB" sz="3200" dirty="0"/>
          </a:p>
        </p:txBody>
      </p:sp>
      <p:pic>
        <p:nvPicPr>
          <p:cNvPr id="6" name="Picture 2" descr="StJosephs-Master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88640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 fontScale="77500" lnSpcReduction="20000"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</a:t>
            </a:r>
            <a:r>
              <a:rPr lang="en-GB" sz="4800" dirty="0" smtClean="0">
                <a:latin typeface="Comic Sans MS" pitchFamily="66" charset="0"/>
              </a:rPr>
              <a:t>(A bit like our school council!) 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If </a:t>
            </a:r>
            <a:r>
              <a:rPr lang="en-GB" sz="4800" dirty="0" smtClean="0">
                <a:latin typeface="Comic Sans MS" pitchFamily="66" charset="0"/>
              </a:rPr>
              <a:t>we didn’t have a democracy, just one person might be able to make all the laws and that would not be fair.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     </a:t>
            </a:r>
            <a:endParaRPr lang="en-GB" sz="4000" b="1" dirty="0" smtClean="0">
              <a:latin typeface="Comic Sans MS" pitchFamily="66" charset="0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161" y="6058669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333" y="5877272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267" y="5877272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Comic Sans MS" pitchFamily="66" charset="0"/>
              </a:rPr>
              <a:t>Tolerance of those of different faiths and beliefs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In Britain we accept that other people might have different beliefs than ours and they may believe in different religions.</a:t>
            </a: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535" y="5805264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r>
              <a:rPr lang="en-GB" dirty="0" smtClean="0">
                <a:latin typeface="Comic Sans MS" pitchFamily="66" charset="0"/>
              </a:rPr>
              <a:t>again: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pic>
        <p:nvPicPr>
          <p:cNvPr id="8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Time for reflection</a:t>
            </a:r>
          </a:p>
          <a:p>
            <a:pPr marL="0" indent="0">
              <a:buNone/>
            </a:pPr>
            <a:r>
              <a:rPr lang="en-GB" sz="4000" dirty="0">
                <a:latin typeface="Comic Sans MS" pitchFamily="66" charset="0"/>
              </a:rPr>
              <a:t>Take a moment to think about how lucky we are to live in Britain, a country with such strong values.</a:t>
            </a:r>
          </a:p>
          <a:p>
            <a:pPr marL="0" indent="0">
              <a:buNone/>
            </a:pPr>
            <a:endParaRPr lang="en-GB" sz="4000" b="1" dirty="0" smtClean="0">
              <a:latin typeface="Comic Sans MS" pitchFamily="66" charset="0"/>
            </a:endParaRPr>
          </a:p>
          <a:p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7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Let’s play a game of ‘Put your hand up if.....’</a:t>
            </a:r>
            <a:endParaRPr lang="en-GB" sz="8000" b="1" dirty="0">
              <a:latin typeface="Comic Sans MS" pitchFamily="66" charset="0"/>
            </a:endParaRPr>
          </a:p>
        </p:txBody>
      </p:sp>
      <p:pic>
        <p:nvPicPr>
          <p:cNvPr id="4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in this country</a:t>
            </a: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4032448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All these things help make up your identity </a:t>
            </a:r>
            <a:endParaRPr lang="en-GB" sz="8800" dirty="0">
              <a:latin typeface="Comic Sans MS" pitchFamily="66" charset="0"/>
            </a:endParaRPr>
          </a:p>
        </p:txBody>
      </p:sp>
      <p:pic>
        <p:nvPicPr>
          <p:cNvPr id="4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81" y="5733256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you belong to - scouts, rugby, choir....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interests or talents are - film, dance, speed stacking....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hopes are for the future.</a:t>
            </a: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country you are from.</a:t>
            </a:r>
            <a:endParaRPr lang="en-GB" sz="3000" b="1" dirty="0">
              <a:latin typeface="Comic Sans MS" pitchFamily="66" charset="0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931" y="5805264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536504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Time for another game – Let’s play ‘Thumbs up, Thumbs down’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88224" y="3861048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05064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you, if it is something you value, then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  <p:pic>
        <p:nvPicPr>
          <p:cNvPr id="9" name="Picture 2" descr="StJosephs-Master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84" y="5918008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164" y="5937302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can a country have values?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 all live in Britain, what do you think British values are?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027889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latin typeface="Comic Sans MS" pitchFamily="66" charset="0"/>
                <a:ea typeface="+mj-ea"/>
                <a:cs typeface="+mj-cs"/>
              </a:rPr>
              <a:t>There is a display outside the hall about British Values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Picture 2" descr="StJosephs-Master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333" y="5943665"/>
            <a:ext cx="14557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535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Put your hand up if........</vt:lpstr>
      <vt:lpstr>All these things help make up your identity </vt:lpstr>
      <vt:lpstr>So what else makes up your personal identity?</vt:lpstr>
      <vt:lpstr>PowerPoint Presentation</vt:lpstr>
      <vt:lpstr>Honesty</vt:lpstr>
      <vt:lpstr>PowerPoint Presentation</vt:lpstr>
      <vt:lpstr>British values </vt:lpstr>
      <vt:lpstr>British values </vt:lpstr>
      <vt:lpstr>British values </vt:lpstr>
      <vt:lpstr>British values </vt:lpstr>
      <vt:lpstr>British values </vt:lpstr>
      <vt:lpstr>British values </vt:lpstr>
      <vt:lpstr>Let’s look at that list of  British Values again:</vt:lpstr>
      <vt:lpstr>Let’s look at that list of  British Values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Nicola Taylor-Bashford</cp:lastModifiedBy>
  <cp:revision>39</cp:revision>
  <dcterms:created xsi:type="dcterms:W3CDTF">2014-10-13T08:30:34Z</dcterms:created>
  <dcterms:modified xsi:type="dcterms:W3CDTF">2018-05-04T09:02:16Z</dcterms:modified>
</cp:coreProperties>
</file>