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96" r:id="rId2"/>
    <p:sldId id="300" r:id="rId3"/>
    <p:sldId id="297"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1F4E79"/>
    <a:srgbClr val="BDD7EE"/>
    <a:srgbClr val="E6E6E6"/>
    <a:srgbClr val="FFE699"/>
    <a:srgbClr val="F2F2F2"/>
    <a:srgbClr val="FFF2CC"/>
    <a:srgbClr val="EA7600"/>
    <a:srgbClr val="9AF67A"/>
    <a:srgbClr val="85F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5F9DF-FC81-4277-AB2C-52CE537FFF3F}" v="2" dt="2020-05-06T15:25:49.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1" autoAdjust="0"/>
    <p:restoredTop sz="94218" autoAdjust="0"/>
  </p:normalViewPr>
  <p:slideViewPr>
    <p:cSldViewPr snapToGrid="0">
      <p:cViewPr varScale="1">
        <p:scale>
          <a:sx n="64" d="100"/>
          <a:sy n="64" d="100"/>
        </p:scale>
        <p:origin x="16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295870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10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414284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4-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10" y="6390463"/>
            <a:ext cx="1799532" cy="292388"/>
          </a:xfrm>
          <a:prstGeom prst="rect">
            <a:avLst/>
          </a:prstGeom>
        </p:spPr>
        <p:txBody>
          <a:bodyPr wrap="none">
            <a:spAutoFit/>
          </a:bodyPr>
          <a:lstStyle/>
          <a:p>
            <a:pPr algn="l"/>
            <a:r>
              <a:rPr lang="en-GB" sz="1200" b="0" dirty="0">
                <a:solidFill>
                  <a:srgbClr val="EA7600"/>
                </a:solidFill>
              </a:rPr>
              <a:t>© </a:t>
            </a:r>
            <a:r>
              <a:rPr lang="en-GB" sz="1300" b="0" dirty="0">
                <a:solidFill>
                  <a:srgbClr val="EA7600"/>
                </a:solidFill>
                <a:hlinkClick r:id="rId2"/>
              </a:rPr>
              <a:t>hamilton-trust.org.uk</a:t>
            </a:r>
            <a:endParaRPr lang="en-GB" sz="1300" b="0"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a:t>Year 4</a:t>
            </a:r>
            <a:endParaRPr lang="en-GB" dirty="0"/>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4</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4</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4</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4</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7.m4a"/><Relationship Id="rId13" Type="http://schemas.microsoft.com/office/2007/relationships/media" Target="../media/media12.m4a"/><Relationship Id="rId3" Type="http://schemas.microsoft.com/office/2007/relationships/media" Target="../media/media2.m4a"/><Relationship Id="rId7" Type="http://schemas.microsoft.com/office/2007/relationships/media" Target="../media/media6.m4a"/><Relationship Id="rId12" Type="http://schemas.microsoft.com/office/2007/relationships/media" Target="../media/media11.m4a"/><Relationship Id="rId17" Type="http://schemas.openxmlformats.org/officeDocument/2006/relationships/image" Target="../media/image2.png"/><Relationship Id="rId2" Type="http://schemas.microsoft.com/office/2007/relationships/media" Target="../media/media1.m4a"/><Relationship Id="rId16" Type="http://schemas.openxmlformats.org/officeDocument/2006/relationships/notesSlide" Target="../notesSlides/notesSlide1.xml"/><Relationship Id="rId1" Type="http://schemas.openxmlformats.org/officeDocument/2006/relationships/audio" Target="NULL" TargetMode="External"/><Relationship Id="rId6" Type="http://schemas.microsoft.com/office/2007/relationships/media" Target="../media/media5.m4a"/><Relationship Id="rId11" Type="http://schemas.microsoft.com/office/2007/relationships/media" Target="../media/media10.m4a"/><Relationship Id="rId5" Type="http://schemas.microsoft.com/office/2007/relationships/media" Target="../media/media4.m4a"/><Relationship Id="rId15" Type="http://schemas.openxmlformats.org/officeDocument/2006/relationships/slideLayout" Target="../slideLayouts/slideLayout12.xml"/><Relationship Id="rId10" Type="http://schemas.microsoft.com/office/2007/relationships/media" Target="../media/media9.m4a"/><Relationship Id="rId4" Type="http://schemas.microsoft.com/office/2007/relationships/media" Target="../media/media3.m4a"/><Relationship Id="rId9" Type="http://schemas.microsoft.com/office/2007/relationships/media" Target="../media/media8.m4a"/><Relationship Id="rId14" Type="http://schemas.microsoft.com/office/2007/relationships/media" Target="../media/media13.m4a"/></Relationships>
</file>

<file path=ppt/slides/_rels/slide2.xml.rels><?xml version="1.0" encoding="UTF-8" standalone="yes"?>
<Relationships xmlns="http://schemas.openxmlformats.org/package/2006/relationships"><Relationship Id="rId8" Type="http://schemas.microsoft.com/office/2007/relationships/media" Target="../media/media20.m4a"/><Relationship Id="rId13" Type="http://schemas.microsoft.com/office/2007/relationships/media" Target="../media/media25.m4a"/><Relationship Id="rId18" Type="http://schemas.openxmlformats.org/officeDocument/2006/relationships/notesSlide" Target="../notesSlides/notesSlide2.xml"/><Relationship Id="rId3" Type="http://schemas.microsoft.com/office/2007/relationships/media" Target="../media/media15.m4a"/><Relationship Id="rId7" Type="http://schemas.microsoft.com/office/2007/relationships/media" Target="../media/media19.m4a"/><Relationship Id="rId12" Type="http://schemas.microsoft.com/office/2007/relationships/media" Target="../media/media24.m4a"/><Relationship Id="rId17" Type="http://schemas.openxmlformats.org/officeDocument/2006/relationships/slideLayout" Target="../slideLayouts/slideLayout12.xml"/><Relationship Id="rId2" Type="http://schemas.microsoft.com/office/2007/relationships/media" Target="../media/media14.m4a"/><Relationship Id="rId16" Type="http://schemas.microsoft.com/office/2007/relationships/media" Target="../media/media27.m4a"/><Relationship Id="rId1" Type="http://schemas.openxmlformats.org/officeDocument/2006/relationships/audio" Target="NULL" TargetMode="External"/><Relationship Id="rId6" Type="http://schemas.microsoft.com/office/2007/relationships/media" Target="../media/media18.m4a"/><Relationship Id="rId11" Type="http://schemas.microsoft.com/office/2007/relationships/media" Target="../media/media23.m4a"/><Relationship Id="rId5" Type="http://schemas.microsoft.com/office/2007/relationships/media" Target="../media/media17.m4a"/><Relationship Id="rId15" Type="http://schemas.microsoft.com/office/2007/relationships/media" Target="../media/media26.m4a"/><Relationship Id="rId10" Type="http://schemas.microsoft.com/office/2007/relationships/media" Target="../media/media22.m4a"/><Relationship Id="rId19" Type="http://schemas.openxmlformats.org/officeDocument/2006/relationships/image" Target="../media/image2.png"/><Relationship Id="rId4" Type="http://schemas.microsoft.com/office/2007/relationships/media" Target="../media/media16.m4a"/><Relationship Id="rId9" Type="http://schemas.microsoft.com/office/2007/relationships/media" Target="../media/media21.m4a"/><Relationship Id="rId14" Type="http://schemas.openxmlformats.org/officeDocument/2006/relationships/audio" Target="../media/media25.m4a"/></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9.m4a"/><Relationship Id="rId7" Type="http://schemas.openxmlformats.org/officeDocument/2006/relationships/image" Target="../media/image3.png"/><Relationship Id="rId2" Type="http://schemas.microsoft.com/office/2007/relationships/media" Target="../media/media28.m4a"/><Relationship Id="rId1" Type="http://schemas.openxmlformats.org/officeDocument/2006/relationships/audio" Target="NULL" TargetMode="Externa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microsoft.com/office/2007/relationships/media" Target="../media/media30.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4</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lvl="0">
              <a:buClr>
                <a:srgbClr val="EA7600"/>
              </a:buClr>
              <a:buSzPct val="120000"/>
            </a:pPr>
            <a:r>
              <a:rPr lang="en-GB" sz="2000" b="1" dirty="0">
                <a:solidFill>
                  <a:srgbClr val="5B9BD5">
                    <a:lumMod val="75000"/>
                  </a:srgbClr>
                </a:solidFill>
              </a:rPr>
              <a:t>Add any pair of 4-digit numbers using compact addition.</a:t>
            </a:r>
          </a:p>
        </p:txBody>
      </p:sp>
      <p:grpSp>
        <p:nvGrpSpPr>
          <p:cNvPr id="9" name="Group 8">
            <a:extLst>
              <a:ext uri="{FF2B5EF4-FFF2-40B4-BE49-F238E27FC236}">
                <a16:creationId xmlns:a16="http://schemas.microsoft.com/office/drawing/2014/main" id="{96A0FD65-B2E6-4C44-BDFE-769B28DBDCAB}"/>
              </a:ext>
            </a:extLst>
          </p:cNvPr>
          <p:cNvGrpSpPr/>
          <p:nvPr/>
        </p:nvGrpSpPr>
        <p:grpSpPr>
          <a:xfrm>
            <a:off x="4905408" y="958079"/>
            <a:ext cx="3310284" cy="2262800"/>
            <a:chOff x="1137757" y="2960552"/>
            <a:chExt cx="2520000" cy="2391651"/>
          </a:xfrm>
        </p:grpSpPr>
        <p:sp>
          <p:nvSpPr>
            <p:cNvPr id="11" name="Folded Corner 5">
              <a:extLst>
                <a:ext uri="{FF2B5EF4-FFF2-40B4-BE49-F238E27FC236}">
                  <a16:creationId xmlns:a16="http://schemas.microsoft.com/office/drawing/2014/main" id="{51092159-E35C-47DE-B82F-2C3407534C41}"/>
                </a:ext>
              </a:extLst>
            </p:cNvPr>
            <p:cNvSpPr/>
            <p:nvPr/>
          </p:nvSpPr>
          <p:spPr>
            <a:xfrm>
              <a:off x="1137757" y="2960552"/>
              <a:ext cx="2520000" cy="2391651"/>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8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2000   4</a:t>
              </a:r>
              <a:r>
                <a:rPr lang="en-GB" sz="2200" b="1" dirty="0">
                  <a:solidFill>
                    <a:srgbClr val="253746"/>
                  </a:solidFill>
                  <a:latin typeface="Calibri" panose="020F0502020204030204"/>
                </a:rPr>
                <a:t>00</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lang="en-GB" sz="2200" b="1" dirty="0">
                  <a:solidFill>
                    <a:srgbClr val="253746"/>
                  </a:solidFill>
                  <a:latin typeface="Calibri" panose="020F0502020204030204"/>
                </a:rPr>
                <a:t>5</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0   4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  </a:t>
              </a:r>
              <a:r>
                <a:rPr lang="en-GB" sz="2200" b="1" dirty="0">
                  <a:solidFill>
                    <a:srgbClr val="253746"/>
                  </a:solidFill>
                  <a:latin typeface="Calibri" panose="020F0502020204030204"/>
                </a:rPr>
                <a:t>1</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000   3</a:t>
              </a:r>
              <a:r>
                <a:rPr lang="en-GB" sz="2200" b="1" dirty="0">
                  <a:solidFill>
                    <a:srgbClr val="253746"/>
                  </a:solidFill>
                  <a:latin typeface="Calibri" panose="020F0502020204030204"/>
                </a:rPr>
                <a:t>00</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2</a:t>
              </a:r>
              <a:r>
                <a:rPr lang="en-GB" sz="2200" b="1" dirty="0">
                  <a:solidFill>
                    <a:srgbClr val="253746"/>
                  </a:solidFill>
                  <a:latin typeface="Calibri" panose="020F0502020204030204"/>
                </a:rPr>
                <a:t>0   7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p:txBody>
        </p:sp>
        <p:cxnSp>
          <p:nvCxnSpPr>
            <p:cNvPr id="13" name="Straight Connector 12">
              <a:extLst>
                <a:ext uri="{FF2B5EF4-FFF2-40B4-BE49-F238E27FC236}">
                  <a16:creationId xmlns:a16="http://schemas.microsoft.com/office/drawing/2014/main" id="{CD4E1EAF-E0C6-4C40-A6C6-57A9302FAB29}"/>
                </a:ext>
              </a:extLst>
            </p:cNvPr>
            <p:cNvCxnSpPr>
              <a:cxnSpLocks/>
            </p:cNvCxnSpPr>
            <p:nvPr/>
          </p:nvCxnSpPr>
          <p:spPr>
            <a:xfrm>
              <a:off x="1609152" y="4371062"/>
              <a:ext cx="16328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3BDCB027-C139-40CD-A8C1-CC94E0762A90}"/>
              </a:ext>
            </a:extLst>
          </p:cNvPr>
          <p:cNvSpPr txBox="1"/>
          <p:nvPr/>
        </p:nvSpPr>
        <p:spPr>
          <a:xfrm>
            <a:off x="6920523" y="1878380"/>
            <a:ext cx="1053093" cy="769441"/>
          </a:xfrm>
          <a:prstGeom prst="rect">
            <a:avLst/>
          </a:prstGeom>
          <a:noFill/>
        </p:spPr>
        <p:txBody>
          <a:bodyPr wrap="square" rtlCol="0">
            <a:spAutoFit/>
          </a:bodyPr>
          <a:lstStyle/>
          <a:p>
            <a:r>
              <a:rPr lang="en-GB" sz="2200" b="1" dirty="0">
                <a:solidFill>
                  <a:srgbClr val="C00000"/>
                </a:solidFill>
              </a:rPr>
              <a:t>10</a:t>
            </a:r>
          </a:p>
          <a:p>
            <a:r>
              <a:rPr lang="en-GB" sz="2200" b="1" dirty="0">
                <a:solidFill>
                  <a:srgbClr val="C00000"/>
                </a:solidFill>
              </a:rPr>
              <a:t>        1</a:t>
            </a:r>
          </a:p>
        </p:txBody>
      </p:sp>
      <p:sp>
        <p:nvSpPr>
          <p:cNvPr id="15" name="TextBox 14">
            <a:extLst>
              <a:ext uri="{FF2B5EF4-FFF2-40B4-BE49-F238E27FC236}">
                <a16:creationId xmlns:a16="http://schemas.microsoft.com/office/drawing/2014/main" id="{F51E2540-D930-41F3-ACA6-8B63E02D974E}"/>
              </a:ext>
            </a:extLst>
          </p:cNvPr>
          <p:cNvSpPr txBox="1"/>
          <p:nvPr/>
        </p:nvSpPr>
        <p:spPr>
          <a:xfrm>
            <a:off x="6937148" y="2211189"/>
            <a:ext cx="688622" cy="430887"/>
          </a:xfrm>
          <a:prstGeom prst="rect">
            <a:avLst/>
          </a:prstGeom>
          <a:noFill/>
        </p:spPr>
        <p:txBody>
          <a:bodyPr wrap="square" rtlCol="0">
            <a:spAutoFit/>
          </a:bodyPr>
          <a:lstStyle/>
          <a:p>
            <a:r>
              <a:rPr lang="en-GB" sz="2200" b="1" dirty="0">
                <a:solidFill>
                  <a:srgbClr val="C00000"/>
                </a:solidFill>
              </a:rPr>
              <a:t>80</a:t>
            </a:r>
          </a:p>
        </p:txBody>
      </p:sp>
      <p:sp>
        <p:nvSpPr>
          <p:cNvPr id="16" name="TextBox 15">
            <a:extLst>
              <a:ext uri="{FF2B5EF4-FFF2-40B4-BE49-F238E27FC236}">
                <a16:creationId xmlns:a16="http://schemas.microsoft.com/office/drawing/2014/main" id="{1A46DA18-8FA2-45E6-8BEE-2404D5A6144E}"/>
              </a:ext>
            </a:extLst>
          </p:cNvPr>
          <p:cNvSpPr txBox="1"/>
          <p:nvPr/>
        </p:nvSpPr>
        <p:spPr>
          <a:xfrm>
            <a:off x="6293195" y="2211188"/>
            <a:ext cx="688622" cy="430887"/>
          </a:xfrm>
          <a:prstGeom prst="rect">
            <a:avLst/>
          </a:prstGeom>
          <a:noFill/>
        </p:spPr>
        <p:txBody>
          <a:bodyPr wrap="square" rtlCol="0">
            <a:spAutoFit/>
          </a:bodyPr>
          <a:lstStyle/>
          <a:p>
            <a:r>
              <a:rPr lang="en-GB" sz="2200" b="1" dirty="0">
                <a:solidFill>
                  <a:srgbClr val="C00000"/>
                </a:solidFill>
              </a:rPr>
              <a:t>700</a:t>
            </a:r>
          </a:p>
        </p:txBody>
      </p:sp>
      <p:sp>
        <p:nvSpPr>
          <p:cNvPr id="17" name="TextBox 16">
            <a:extLst>
              <a:ext uri="{FF2B5EF4-FFF2-40B4-BE49-F238E27FC236}">
                <a16:creationId xmlns:a16="http://schemas.microsoft.com/office/drawing/2014/main" id="{9C84868D-C526-4D59-88DD-E028D39EC1B7}"/>
              </a:ext>
            </a:extLst>
          </p:cNvPr>
          <p:cNvSpPr txBox="1"/>
          <p:nvPr/>
        </p:nvSpPr>
        <p:spPr>
          <a:xfrm>
            <a:off x="5569529" y="2211188"/>
            <a:ext cx="809664" cy="430887"/>
          </a:xfrm>
          <a:prstGeom prst="rect">
            <a:avLst/>
          </a:prstGeom>
          <a:noFill/>
        </p:spPr>
        <p:txBody>
          <a:bodyPr wrap="square" rtlCol="0">
            <a:spAutoFit/>
          </a:bodyPr>
          <a:lstStyle/>
          <a:p>
            <a:r>
              <a:rPr lang="en-GB" sz="2200" b="1" dirty="0">
                <a:solidFill>
                  <a:srgbClr val="C00000"/>
                </a:solidFill>
              </a:rPr>
              <a:t>3000</a:t>
            </a:r>
          </a:p>
        </p:txBody>
      </p:sp>
      <p:sp>
        <p:nvSpPr>
          <p:cNvPr id="18" name="TextBox 17">
            <a:extLst>
              <a:ext uri="{FF2B5EF4-FFF2-40B4-BE49-F238E27FC236}">
                <a16:creationId xmlns:a16="http://schemas.microsoft.com/office/drawing/2014/main" id="{4813C2D8-ED5C-4034-8AC7-F90C3AA6C718}"/>
              </a:ext>
            </a:extLst>
          </p:cNvPr>
          <p:cNvSpPr txBox="1"/>
          <p:nvPr/>
        </p:nvSpPr>
        <p:spPr>
          <a:xfrm>
            <a:off x="6231483" y="2588438"/>
            <a:ext cx="812045" cy="430887"/>
          </a:xfrm>
          <a:prstGeom prst="rect">
            <a:avLst/>
          </a:prstGeom>
          <a:noFill/>
        </p:spPr>
        <p:txBody>
          <a:bodyPr wrap="square" rtlCol="0">
            <a:spAutoFit/>
          </a:bodyPr>
          <a:lstStyle/>
          <a:p>
            <a:r>
              <a:rPr lang="en-GB" sz="2200" b="1" u="sng" dirty="0">
                <a:solidFill>
                  <a:srgbClr val="C00000"/>
                </a:solidFill>
              </a:rPr>
              <a:t>3781</a:t>
            </a:r>
          </a:p>
        </p:txBody>
      </p:sp>
      <p:sp>
        <p:nvSpPr>
          <p:cNvPr id="19" name="Speech Bubble: Rectangle with Corners Rounded 10">
            <a:extLst>
              <a:ext uri="{FF2B5EF4-FFF2-40B4-BE49-F238E27FC236}">
                <a16:creationId xmlns:a16="http://schemas.microsoft.com/office/drawing/2014/main" id="{C292FAD9-22CD-4F16-A04E-C51D38D1CE5F}"/>
              </a:ext>
            </a:extLst>
          </p:cNvPr>
          <p:cNvSpPr/>
          <p:nvPr/>
        </p:nvSpPr>
        <p:spPr>
          <a:xfrm>
            <a:off x="465174" y="1348938"/>
            <a:ext cx="4140323" cy="1738850"/>
          </a:xfrm>
          <a:prstGeom prst="wedgeEllipseCallout">
            <a:avLst>
              <a:gd name="adj1" fmla="val 61048"/>
              <a:gd name="adj2" fmla="val -4547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We can use the same </a:t>
            </a:r>
            <a:r>
              <a:rPr lang="en-GB" b="1" dirty="0">
                <a:solidFill>
                  <a:srgbClr val="FF0000"/>
                </a:solidFill>
              </a:rPr>
              <a:t>expanded</a:t>
            </a:r>
            <a:r>
              <a:rPr lang="en-GB" b="1" dirty="0">
                <a:solidFill>
                  <a:srgbClr val="253746"/>
                </a:solidFill>
              </a:rPr>
              <a:t> method for adding 4-digit numbers as we did when we started adding 3-digit numbers. </a:t>
            </a:r>
          </a:p>
        </p:txBody>
      </p:sp>
      <p:grpSp>
        <p:nvGrpSpPr>
          <p:cNvPr id="20" name="Group 19">
            <a:extLst>
              <a:ext uri="{FF2B5EF4-FFF2-40B4-BE49-F238E27FC236}">
                <a16:creationId xmlns:a16="http://schemas.microsoft.com/office/drawing/2014/main" id="{F29F4F88-7F35-437C-BC94-C8D79D960210}"/>
              </a:ext>
            </a:extLst>
          </p:cNvPr>
          <p:cNvGrpSpPr/>
          <p:nvPr/>
        </p:nvGrpSpPr>
        <p:grpSpPr>
          <a:xfrm>
            <a:off x="5157852" y="3429000"/>
            <a:ext cx="2511758" cy="2262800"/>
            <a:chOff x="1137757" y="2960552"/>
            <a:chExt cx="2520000" cy="2391651"/>
          </a:xfrm>
        </p:grpSpPr>
        <p:sp>
          <p:nvSpPr>
            <p:cNvPr id="21" name="Folded Corner 5">
              <a:extLst>
                <a:ext uri="{FF2B5EF4-FFF2-40B4-BE49-F238E27FC236}">
                  <a16:creationId xmlns:a16="http://schemas.microsoft.com/office/drawing/2014/main" id="{342CE005-0084-4891-9DFF-38B9EA572BA4}"/>
                </a:ext>
              </a:extLst>
            </p:cNvPr>
            <p:cNvSpPr/>
            <p:nvPr/>
          </p:nvSpPr>
          <p:spPr>
            <a:xfrm>
              <a:off x="1137757" y="2960552"/>
              <a:ext cx="2520000" cy="2391651"/>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8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2   </a:t>
              </a:r>
              <a:r>
                <a:rPr lang="en-GB" sz="2200" b="1" dirty="0">
                  <a:solidFill>
                    <a:srgbClr val="253746"/>
                  </a:solidFill>
                  <a:latin typeface="Calibri" panose="020F0502020204030204"/>
                </a:rPr>
                <a:t>4</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lang="en-GB" sz="2200" b="1" dirty="0">
                  <a:solidFill>
                    <a:srgbClr val="253746"/>
                  </a:solidFill>
                  <a:latin typeface="Calibri" panose="020F0502020204030204"/>
                </a:rPr>
                <a:t>5</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  </a:t>
              </a:r>
              <a:r>
                <a:rPr lang="en-GB" sz="2200" b="1" dirty="0">
                  <a:solidFill>
                    <a:srgbClr val="253746"/>
                  </a:solidFill>
                  <a:latin typeface="Calibri" panose="020F0502020204030204"/>
                </a:rPr>
                <a:t>1</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3   2</a:t>
              </a:r>
              <a:r>
                <a:rPr lang="en-GB" sz="2200" b="1" dirty="0">
                  <a:solidFill>
                    <a:srgbClr val="253746"/>
                  </a:solidFill>
                  <a:latin typeface="Calibri" panose="020F0502020204030204"/>
                </a:rPr>
                <a: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p:txBody>
        </p:sp>
        <p:cxnSp>
          <p:nvCxnSpPr>
            <p:cNvPr id="22" name="Straight Connector 21">
              <a:extLst>
                <a:ext uri="{FF2B5EF4-FFF2-40B4-BE49-F238E27FC236}">
                  <a16:creationId xmlns:a16="http://schemas.microsoft.com/office/drawing/2014/main" id="{89CD1376-C257-411F-96B5-EDACDDBD4983}"/>
                </a:ext>
              </a:extLst>
            </p:cNvPr>
            <p:cNvCxnSpPr>
              <a:cxnSpLocks/>
            </p:cNvCxnSpPr>
            <p:nvPr/>
          </p:nvCxnSpPr>
          <p:spPr>
            <a:xfrm>
              <a:off x="1609152" y="4307687"/>
              <a:ext cx="16328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C92D3681-9299-42F6-8EE8-24320DBF460F}"/>
              </a:ext>
            </a:extLst>
          </p:cNvPr>
          <p:cNvSpPr txBox="1"/>
          <p:nvPr/>
        </p:nvSpPr>
        <p:spPr>
          <a:xfrm>
            <a:off x="6491332" y="4349301"/>
            <a:ext cx="835265" cy="769441"/>
          </a:xfrm>
          <a:prstGeom prst="rect">
            <a:avLst/>
          </a:prstGeom>
          <a:noFill/>
        </p:spPr>
        <p:txBody>
          <a:bodyPr wrap="square" rtlCol="0">
            <a:spAutoFit/>
          </a:bodyPr>
          <a:lstStyle/>
          <a:p>
            <a:r>
              <a:rPr lang="en-GB" sz="2200" b="1" dirty="0">
                <a:solidFill>
                  <a:srgbClr val="C00000"/>
                </a:solidFill>
              </a:rPr>
              <a:t>1</a:t>
            </a:r>
          </a:p>
          <a:p>
            <a:r>
              <a:rPr lang="en-GB" sz="2200" b="1" dirty="0">
                <a:solidFill>
                  <a:srgbClr val="C00000"/>
                </a:solidFill>
              </a:rPr>
              <a:t>     1</a:t>
            </a:r>
          </a:p>
        </p:txBody>
      </p:sp>
      <p:sp>
        <p:nvSpPr>
          <p:cNvPr id="24" name="TextBox 23">
            <a:extLst>
              <a:ext uri="{FF2B5EF4-FFF2-40B4-BE49-F238E27FC236}">
                <a16:creationId xmlns:a16="http://schemas.microsoft.com/office/drawing/2014/main" id="{3BBFA2E6-E8F0-4622-A4B5-DCA9F4472D89}"/>
              </a:ext>
            </a:extLst>
          </p:cNvPr>
          <p:cNvSpPr txBox="1"/>
          <p:nvPr/>
        </p:nvSpPr>
        <p:spPr>
          <a:xfrm>
            <a:off x="6491330" y="4682110"/>
            <a:ext cx="523858" cy="430887"/>
          </a:xfrm>
          <a:prstGeom prst="rect">
            <a:avLst/>
          </a:prstGeom>
          <a:noFill/>
        </p:spPr>
        <p:txBody>
          <a:bodyPr wrap="square" rtlCol="0">
            <a:spAutoFit/>
          </a:bodyPr>
          <a:lstStyle/>
          <a:p>
            <a:r>
              <a:rPr lang="en-GB" sz="2200" b="1" dirty="0">
                <a:solidFill>
                  <a:srgbClr val="C00000"/>
                </a:solidFill>
              </a:rPr>
              <a:t>8</a:t>
            </a:r>
          </a:p>
        </p:txBody>
      </p:sp>
      <p:sp>
        <p:nvSpPr>
          <p:cNvPr id="25" name="TextBox 24">
            <a:extLst>
              <a:ext uri="{FF2B5EF4-FFF2-40B4-BE49-F238E27FC236}">
                <a16:creationId xmlns:a16="http://schemas.microsoft.com/office/drawing/2014/main" id="{6C20EEF8-475A-4683-8D43-4C08F6735329}"/>
              </a:ext>
            </a:extLst>
          </p:cNvPr>
          <p:cNvSpPr txBox="1"/>
          <p:nvPr/>
        </p:nvSpPr>
        <p:spPr>
          <a:xfrm>
            <a:off x="6130004" y="4682109"/>
            <a:ext cx="339947" cy="430887"/>
          </a:xfrm>
          <a:prstGeom prst="rect">
            <a:avLst/>
          </a:prstGeom>
          <a:noFill/>
        </p:spPr>
        <p:txBody>
          <a:bodyPr wrap="square" rtlCol="0">
            <a:spAutoFit/>
          </a:bodyPr>
          <a:lstStyle/>
          <a:p>
            <a:r>
              <a:rPr lang="en-GB" sz="2200" b="1" dirty="0">
                <a:solidFill>
                  <a:srgbClr val="C00000"/>
                </a:solidFill>
              </a:rPr>
              <a:t>7</a:t>
            </a:r>
          </a:p>
        </p:txBody>
      </p:sp>
      <p:sp>
        <p:nvSpPr>
          <p:cNvPr id="26" name="TextBox 25">
            <a:extLst>
              <a:ext uri="{FF2B5EF4-FFF2-40B4-BE49-F238E27FC236}">
                <a16:creationId xmlns:a16="http://schemas.microsoft.com/office/drawing/2014/main" id="{27FA869E-71DB-42B8-BF77-69C4868F1A92}"/>
              </a:ext>
            </a:extLst>
          </p:cNvPr>
          <p:cNvSpPr txBox="1"/>
          <p:nvPr/>
        </p:nvSpPr>
        <p:spPr>
          <a:xfrm>
            <a:off x="5821973" y="4682109"/>
            <a:ext cx="357948" cy="430887"/>
          </a:xfrm>
          <a:prstGeom prst="rect">
            <a:avLst/>
          </a:prstGeom>
          <a:noFill/>
        </p:spPr>
        <p:txBody>
          <a:bodyPr wrap="square" rtlCol="0">
            <a:spAutoFit/>
          </a:bodyPr>
          <a:lstStyle/>
          <a:p>
            <a:r>
              <a:rPr lang="en-GB" sz="2200" b="1" dirty="0">
                <a:solidFill>
                  <a:srgbClr val="C00000"/>
                </a:solidFill>
              </a:rPr>
              <a:t>3</a:t>
            </a:r>
          </a:p>
        </p:txBody>
      </p:sp>
      <p:sp>
        <p:nvSpPr>
          <p:cNvPr id="28" name="Speech Bubble: Rectangle with Corners Rounded 10">
            <a:extLst>
              <a:ext uri="{FF2B5EF4-FFF2-40B4-BE49-F238E27FC236}">
                <a16:creationId xmlns:a16="http://schemas.microsoft.com/office/drawing/2014/main" id="{72B195F7-7BC3-426C-8F01-535ABFDC01FA}"/>
              </a:ext>
            </a:extLst>
          </p:cNvPr>
          <p:cNvSpPr/>
          <p:nvPr/>
        </p:nvSpPr>
        <p:spPr>
          <a:xfrm>
            <a:off x="1217112" y="3515278"/>
            <a:ext cx="2968375" cy="892631"/>
          </a:xfrm>
          <a:prstGeom prst="wedgeEllipseCallout">
            <a:avLst>
              <a:gd name="adj1" fmla="val 63344"/>
              <a:gd name="adj2" fmla="val 3368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We can use also use the </a:t>
            </a:r>
            <a:r>
              <a:rPr lang="en-GB" b="1" dirty="0">
                <a:solidFill>
                  <a:srgbClr val="FF0000"/>
                </a:solidFill>
              </a:rPr>
              <a:t>compact</a:t>
            </a:r>
            <a:r>
              <a:rPr lang="en-GB" b="1" dirty="0">
                <a:solidFill>
                  <a:srgbClr val="253746"/>
                </a:solidFill>
              </a:rPr>
              <a:t> layout. </a:t>
            </a:r>
          </a:p>
        </p:txBody>
      </p:sp>
      <p:sp>
        <p:nvSpPr>
          <p:cNvPr id="5" name="TextBox 4">
            <a:extLst>
              <a:ext uri="{FF2B5EF4-FFF2-40B4-BE49-F238E27FC236}">
                <a16:creationId xmlns:a16="http://schemas.microsoft.com/office/drawing/2014/main" id="{D66A09C6-AFBC-4DB7-801B-C35608E4A90B}"/>
              </a:ext>
            </a:extLst>
          </p:cNvPr>
          <p:cNvSpPr txBox="1"/>
          <p:nvPr/>
        </p:nvSpPr>
        <p:spPr>
          <a:xfrm>
            <a:off x="1072766" y="672734"/>
            <a:ext cx="2261207" cy="523220"/>
          </a:xfrm>
          <a:prstGeom prst="rect">
            <a:avLst/>
          </a:prstGeom>
          <a:solidFill>
            <a:schemeClr val="bg1"/>
          </a:solidFill>
          <a:ln w="28575">
            <a:solidFill>
              <a:srgbClr val="1F4E79"/>
            </a:solidFill>
          </a:ln>
        </p:spPr>
        <p:txBody>
          <a:bodyPr wrap="square" rtlCol="0">
            <a:spAutoFit/>
          </a:bodyPr>
          <a:lstStyle/>
          <a:p>
            <a:pPr algn="ctr"/>
            <a:r>
              <a:rPr lang="en-GB" sz="2800" b="1" dirty="0">
                <a:solidFill>
                  <a:srgbClr val="1F4E79"/>
                </a:solidFill>
              </a:rPr>
              <a:t>2454 + 1327 </a:t>
            </a:r>
          </a:p>
        </p:txBody>
      </p:sp>
      <p:pic>
        <p:nvPicPr>
          <p:cNvPr id="3" name="Online Media 2" descr="Recorded Sound">
            <a:hlinkClick r:id="" action="ppaction://media"/>
            <a:extLst>
              <a:ext uri="{FF2B5EF4-FFF2-40B4-BE49-F238E27FC236}">
                <a16:creationId xmlns:a16="http://schemas.microsoft.com/office/drawing/2014/main" id="{9994B376-B976-1C44-9839-EC9A53D83903}"/>
              </a:ext>
            </a:extLst>
          </p:cNvPr>
          <p:cNvPicPr>
            <a:picLocks noChangeAspect="1"/>
          </p:cNvPicPr>
          <p:nvPr>
            <a:audioFile r:link="rId1"/>
            <p:extLst>
              <p:ext uri="{DAA4B4D4-6D71-4841-9C94-3DE7FCFB9230}">
                <p14:media xmlns:p14="http://schemas.microsoft.com/office/powerpoint/2010/main" r:embed="rId2">
                  <p14:trim st="301" end="889.7392"/>
                </p14:media>
              </p:ext>
            </p:extLst>
          </p:nvPr>
        </p:nvPicPr>
        <p:blipFill>
          <a:blip r:embed="rId17"/>
          <a:stretch>
            <a:fillRect/>
          </a:stretch>
        </p:blipFill>
        <p:spPr>
          <a:xfrm>
            <a:off x="-1087144" y="5984192"/>
            <a:ext cx="812800" cy="812800"/>
          </a:xfrm>
          <a:prstGeom prst="rect">
            <a:avLst/>
          </a:prstGeom>
        </p:spPr>
      </p:pic>
      <p:pic>
        <p:nvPicPr>
          <p:cNvPr id="4" name="Online Media 3" descr="Recorded Sound">
            <a:hlinkClick r:id="" action="ppaction://media"/>
            <a:extLst>
              <a:ext uri="{FF2B5EF4-FFF2-40B4-BE49-F238E27FC236}">
                <a16:creationId xmlns:a16="http://schemas.microsoft.com/office/drawing/2014/main" id="{5CE4F5FB-CB6A-454A-9DDD-AC933FB52E47}"/>
              </a:ext>
            </a:extLst>
          </p:cNvPr>
          <p:cNvPicPr>
            <a:picLocks noChangeAspect="1"/>
          </p:cNvPicPr>
          <p:nvPr>
            <a:audioFile r:link="rId1"/>
            <p:extLst>
              <p:ext uri="{DAA4B4D4-6D71-4841-9C94-3DE7FCFB9230}">
                <p14:media xmlns:p14="http://schemas.microsoft.com/office/powerpoint/2010/main" r:embed="rId3">
                  <p14:trim end="407.8684"/>
                </p14:media>
              </p:ext>
            </p:extLst>
          </p:nvPr>
        </p:nvPicPr>
        <p:blipFill>
          <a:blip r:embed="rId17"/>
          <a:stretch>
            <a:fillRect/>
          </a:stretch>
        </p:blipFill>
        <p:spPr>
          <a:xfrm>
            <a:off x="-1175303" y="5112996"/>
            <a:ext cx="812800" cy="812800"/>
          </a:xfrm>
          <a:prstGeom prst="rect">
            <a:avLst/>
          </a:prstGeom>
        </p:spPr>
      </p:pic>
      <p:pic>
        <p:nvPicPr>
          <p:cNvPr id="6" name="Online Media 5" descr="Recorded Sound">
            <a:hlinkClick r:id="" action="ppaction://media"/>
            <a:extLst>
              <a:ext uri="{FF2B5EF4-FFF2-40B4-BE49-F238E27FC236}">
                <a16:creationId xmlns:a16="http://schemas.microsoft.com/office/drawing/2014/main" id="{3F53F342-ACFC-9D46-AF2A-6D83CD6177D0}"/>
              </a:ext>
            </a:extLst>
          </p:cNvPr>
          <p:cNvPicPr>
            <a:picLocks noChangeAspect="1"/>
          </p:cNvPicPr>
          <p:nvPr>
            <a:audioFile r:link="rId1"/>
            <p:extLst>
              <p:ext uri="{DAA4B4D4-6D71-4841-9C94-3DE7FCFB9230}">
                <p14:media xmlns:p14="http://schemas.microsoft.com/office/powerpoint/2010/main" r:embed="rId4">
                  <p14:trim st="308" end="184.2108"/>
                </p14:media>
              </p:ext>
            </p:extLst>
          </p:nvPr>
        </p:nvPicPr>
        <p:blipFill>
          <a:blip r:embed="rId17"/>
          <a:stretch>
            <a:fillRect/>
          </a:stretch>
        </p:blipFill>
        <p:spPr>
          <a:xfrm>
            <a:off x="-1087144" y="4241800"/>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id="{CB4347BB-A288-4340-8E8F-FFE60543DC9D}"/>
              </a:ext>
            </a:extLst>
          </p:cNvPr>
          <p:cNvPicPr>
            <a:picLocks noChangeAspect="1"/>
          </p:cNvPicPr>
          <p:nvPr>
            <a:audioFile r:link="rId1"/>
            <p:extLst>
              <p:ext uri="{DAA4B4D4-6D71-4841-9C94-3DE7FCFB9230}">
                <p14:media xmlns:p14="http://schemas.microsoft.com/office/powerpoint/2010/main" r:embed="rId5">
                  <p14:trim st="291" end="282.5759"/>
                </p14:media>
              </p:ext>
            </p:extLst>
          </p:nvPr>
        </p:nvPicPr>
        <p:blipFill>
          <a:blip r:embed="rId17"/>
          <a:stretch>
            <a:fillRect/>
          </a:stretch>
        </p:blipFill>
        <p:spPr>
          <a:xfrm>
            <a:off x="-1025181" y="3220879"/>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id="{415F9270-0870-CD4F-9900-1ACE8935C51D}"/>
              </a:ext>
            </a:extLst>
          </p:cNvPr>
          <p:cNvPicPr>
            <a:picLocks noChangeAspect="1"/>
          </p:cNvPicPr>
          <p:nvPr>
            <a:audioFile r:link="rId1"/>
            <p:extLst>
              <p:ext uri="{DAA4B4D4-6D71-4841-9C94-3DE7FCFB9230}">
                <p14:media xmlns:p14="http://schemas.microsoft.com/office/powerpoint/2010/main" r:embed="rId6">
                  <p14:trim st="350" end="1859.7074"/>
                </p14:media>
              </p:ext>
            </p:extLst>
          </p:nvPr>
        </p:nvPicPr>
        <p:blipFill>
          <a:blip r:embed="rId17"/>
          <a:stretch>
            <a:fillRect/>
          </a:stretch>
        </p:blipFill>
        <p:spPr>
          <a:xfrm>
            <a:off x="-974167" y="2206525"/>
            <a:ext cx="812800" cy="812800"/>
          </a:xfrm>
          <a:prstGeom prst="rect">
            <a:avLst/>
          </a:prstGeom>
        </p:spPr>
      </p:pic>
      <p:pic>
        <p:nvPicPr>
          <p:cNvPr id="27" name="Online Media 26" descr="Recorded Sound">
            <a:hlinkClick r:id="" action="ppaction://media"/>
            <a:extLst>
              <a:ext uri="{FF2B5EF4-FFF2-40B4-BE49-F238E27FC236}">
                <a16:creationId xmlns:a16="http://schemas.microsoft.com/office/drawing/2014/main" id="{CBA7FB80-EAFA-5944-BFE0-BA0A47C477A7}"/>
              </a:ext>
            </a:extLst>
          </p:cNvPr>
          <p:cNvPicPr>
            <a:picLocks noChangeAspect="1"/>
          </p:cNvPicPr>
          <p:nvPr>
            <a:audioFile r:link="rId1"/>
            <p:extLst>
              <p:ext uri="{DAA4B4D4-6D71-4841-9C94-3DE7FCFB9230}">
                <p14:media xmlns:p14="http://schemas.microsoft.com/office/powerpoint/2010/main" r:embed="rId7">
                  <p14:trim end="130.7913"/>
                  <p14:fade out="500"/>
                </p14:media>
              </p:ext>
            </p:extLst>
          </p:nvPr>
        </p:nvPicPr>
        <p:blipFill>
          <a:blip r:embed="rId17"/>
          <a:stretch>
            <a:fillRect/>
          </a:stretch>
        </p:blipFill>
        <p:spPr>
          <a:xfrm>
            <a:off x="-903981" y="1065580"/>
            <a:ext cx="812800" cy="812800"/>
          </a:xfrm>
          <a:prstGeom prst="rect">
            <a:avLst/>
          </a:prstGeom>
        </p:spPr>
      </p:pic>
      <p:pic>
        <p:nvPicPr>
          <p:cNvPr id="29" name="Online Media 28" descr="Recorded Sound">
            <a:hlinkClick r:id="" action="ppaction://media"/>
            <a:extLst>
              <a:ext uri="{FF2B5EF4-FFF2-40B4-BE49-F238E27FC236}">
                <a16:creationId xmlns:a16="http://schemas.microsoft.com/office/drawing/2014/main" id="{E20BEF9B-0E3E-4843-8FC6-F9687A771E7A}"/>
              </a:ext>
            </a:extLst>
          </p:cNvPr>
          <p:cNvPicPr>
            <a:picLocks noChangeAspect="1"/>
          </p:cNvPicPr>
          <p:nvPr>
            <a:audioFile r:link="rId1"/>
            <p:extLst>
              <p:ext uri="{DAA4B4D4-6D71-4841-9C94-3DE7FCFB9230}">
                <p14:media xmlns:p14="http://schemas.microsoft.com/office/powerpoint/2010/main" r:embed="rId8">
                  <p14:trim end="324.1904"/>
                </p14:media>
              </p:ext>
            </p:extLst>
          </p:nvPr>
        </p:nvPicPr>
        <p:blipFill>
          <a:blip r:embed="rId17"/>
          <a:stretch>
            <a:fillRect/>
          </a:stretch>
        </p:blipFill>
        <p:spPr>
          <a:xfrm>
            <a:off x="-1205659" y="0"/>
            <a:ext cx="812800" cy="812800"/>
          </a:xfrm>
          <a:prstGeom prst="rect">
            <a:avLst/>
          </a:prstGeom>
        </p:spPr>
      </p:pic>
      <p:pic>
        <p:nvPicPr>
          <p:cNvPr id="30" name="Online Media 29" descr="Recorded Sound">
            <a:hlinkClick r:id="" action="ppaction://media"/>
            <a:extLst>
              <a:ext uri="{FF2B5EF4-FFF2-40B4-BE49-F238E27FC236}">
                <a16:creationId xmlns:a16="http://schemas.microsoft.com/office/drawing/2014/main" id="{420D5C21-E838-AA42-9DC8-71FDF6446832}"/>
              </a:ext>
            </a:extLst>
          </p:cNvPr>
          <p:cNvPicPr>
            <a:picLocks noChangeAspect="1"/>
          </p:cNvPicPr>
          <p:nvPr>
            <a:audioFile r:link="rId1"/>
            <p:extLst>
              <p:ext uri="{DAA4B4D4-6D71-4841-9C94-3DE7FCFB9230}">
                <p14:media xmlns:p14="http://schemas.microsoft.com/office/powerpoint/2010/main" r:embed="rId9">
                  <p14:trim st="140" end="152.0634"/>
                </p14:media>
              </p:ext>
            </p:extLst>
          </p:nvPr>
        </p:nvPicPr>
        <p:blipFill>
          <a:blip r:embed="rId17"/>
          <a:stretch>
            <a:fillRect/>
          </a:stretch>
        </p:blipFill>
        <p:spPr>
          <a:xfrm>
            <a:off x="9379563" y="5315366"/>
            <a:ext cx="812800" cy="812800"/>
          </a:xfrm>
          <a:prstGeom prst="rect">
            <a:avLst/>
          </a:prstGeom>
        </p:spPr>
      </p:pic>
      <p:pic>
        <p:nvPicPr>
          <p:cNvPr id="31" name="Online Media 30" descr="Recorded Sound">
            <a:hlinkClick r:id="" action="ppaction://media"/>
            <a:extLst>
              <a:ext uri="{FF2B5EF4-FFF2-40B4-BE49-F238E27FC236}">
                <a16:creationId xmlns:a16="http://schemas.microsoft.com/office/drawing/2014/main" id="{ABE4BC98-F6F5-0146-A1DE-A11F9546AB32}"/>
              </a:ext>
            </a:extLst>
          </p:cNvPr>
          <p:cNvPicPr>
            <a:picLocks noChangeAspect="1"/>
          </p:cNvPicPr>
          <p:nvPr>
            <a:audioFile r:link="rId1"/>
            <p:extLst>
              <p:ext uri="{DAA4B4D4-6D71-4841-9C94-3DE7FCFB9230}">
                <p14:media xmlns:p14="http://schemas.microsoft.com/office/powerpoint/2010/main" r:embed="rId10">
                  <p14:trim st="176" end="134.907"/>
                </p14:media>
              </p:ext>
            </p:extLst>
          </p:nvPr>
        </p:nvPicPr>
        <p:blipFill>
          <a:blip r:embed="rId17"/>
          <a:stretch>
            <a:fillRect/>
          </a:stretch>
        </p:blipFill>
        <p:spPr>
          <a:xfrm>
            <a:off x="9379563" y="4357118"/>
            <a:ext cx="812800" cy="812800"/>
          </a:xfrm>
          <a:prstGeom prst="rect">
            <a:avLst/>
          </a:prstGeom>
        </p:spPr>
      </p:pic>
      <p:pic>
        <p:nvPicPr>
          <p:cNvPr id="32" name="Online Media 31" descr="Recorded Sound">
            <a:hlinkClick r:id="" action="ppaction://media"/>
            <a:extLst>
              <a:ext uri="{FF2B5EF4-FFF2-40B4-BE49-F238E27FC236}">
                <a16:creationId xmlns:a16="http://schemas.microsoft.com/office/drawing/2014/main" id="{9568C788-603A-2541-AFE9-B4E99B50DB50}"/>
              </a:ext>
            </a:extLst>
          </p:cNvPr>
          <p:cNvPicPr>
            <a:picLocks noChangeAspect="1"/>
          </p:cNvPicPr>
          <p:nvPr>
            <a:audioFile r:link="rId1"/>
            <p:extLst>
              <p:ext uri="{DAA4B4D4-6D71-4841-9C94-3DE7FCFB9230}">
                <p14:media xmlns:p14="http://schemas.microsoft.com/office/powerpoint/2010/main" r:embed="rId11">
                  <p14:trim st="220" end="168.5623"/>
                </p14:media>
              </p:ext>
            </p:extLst>
          </p:nvPr>
        </p:nvPicPr>
        <p:blipFill>
          <a:blip r:embed="rId17"/>
          <a:stretch>
            <a:fillRect/>
          </a:stretch>
        </p:blipFill>
        <p:spPr>
          <a:xfrm>
            <a:off x="9418344" y="3429000"/>
            <a:ext cx="812800" cy="812800"/>
          </a:xfrm>
          <a:prstGeom prst="rect">
            <a:avLst/>
          </a:prstGeom>
        </p:spPr>
      </p:pic>
      <p:pic>
        <p:nvPicPr>
          <p:cNvPr id="33" name="Online Media 32" descr="Recorded Sound">
            <a:hlinkClick r:id="" action="ppaction://media"/>
            <a:extLst>
              <a:ext uri="{FF2B5EF4-FFF2-40B4-BE49-F238E27FC236}">
                <a16:creationId xmlns:a16="http://schemas.microsoft.com/office/drawing/2014/main" id="{1FA41694-4257-4E41-9E77-ADCED4DFBAEC}"/>
              </a:ext>
            </a:extLst>
          </p:cNvPr>
          <p:cNvPicPr>
            <a:picLocks noChangeAspect="1"/>
          </p:cNvPicPr>
          <p:nvPr>
            <a:audioFile r:link="rId1"/>
            <p:extLst>
              <p:ext uri="{DAA4B4D4-6D71-4841-9C94-3DE7FCFB9230}">
                <p14:media xmlns:p14="http://schemas.microsoft.com/office/powerpoint/2010/main" r:embed="rId12">
                  <p14:trim st="440" end="128.5918"/>
                </p14:media>
              </p:ext>
            </p:extLst>
          </p:nvPr>
        </p:nvPicPr>
        <p:blipFill>
          <a:blip r:embed="rId17"/>
          <a:stretch>
            <a:fillRect/>
          </a:stretch>
        </p:blipFill>
        <p:spPr>
          <a:xfrm>
            <a:off x="9418344" y="2290937"/>
            <a:ext cx="812800" cy="812800"/>
          </a:xfrm>
          <a:prstGeom prst="rect">
            <a:avLst/>
          </a:prstGeom>
        </p:spPr>
      </p:pic>
      <p:pic>
        <p:nvPicPr>
          <p:cNvPr id="34" name="Online Media 33" descr="Recorded Sound">
            <a:hlinkClick r:id="" action="ppaction://media"/>
            <a:extLst>
              <a:ext uri="{FF2B5EF4-FFF2-40B4-BE49-F238E27FC236}">
                <a16:creationId xmlns:a16="http://schemas.microsoft.com/office/drawing/2014/main" id="{61F66BF4-C04F-714D-AADD-84FC372B1F50}"/>
              </a:ext>
            </a:extLst>
          </p:cNvPr>
          <p:cNvPicPr>
            <a:picLocks noChangeAspect="1"/>
          </p:cNvPicPr>
          <p:nvPr>
            <a:audioFile r:link="rId1"/>
            <p:extLst>
              <p:ext uri="{DAA4B4D4-6D71-4841-9C94-3DE7FCFB9230}">
                <p14:media xmlns:p14="http://schemas.microsoft.com/office/powerpoint/2010/main" r:embed="rId13">
                  <p14:trim st="356" end="162.8321"/>
                </p14:media>
              </p:ext>
            </p:extLst>
          </p:nvPr>
        </p:nvPicPr>
        <p:blipFill>
          <a:blip r:embed="rId17"/>
          <a:stretch>
            <a:fillRect/>
          </a:stretch>
        </p:blipFill>
        <p:spPr>
          <a:xfrm>
            <a:off x="9476514" y="1223753"/>
            <a:ext cx="812800" cy="812800"/>
          </a:xfrm>
          <a:prstGeom prst="rect">
            <a:avLst/>
          </a:prstGeom>
        </p:spPr>
      </p:pic>
      <p:pic>
        <p:nvPicPr>
          <p:cNvPr id="35" name="Online Media 34" descr="Recorded Sound">
            <a:hlinkClick r:id="" action="ppaction://media"/>
            <a:extLst>
              <a:ext uri="{FF2B5EF4-FFF2-40B4-BE49-F238E27FC236}">
                <a16:creationId xmlns:a16="http://schemas.microsoft.com/office/drawing/2014/main" id="{24781160-9C0C-AC4D-8AEA-40AA25B60379}"/>
              </a:ext>
            </a:extLst>
          </p:cNvPr>
          <p:cNvPicPr>
            <a:picLocks noChangeAspect="1"/>
          </p:cNvPicPr>
          <p:nvPr>
            <a:audioFile r:link="rId1"/>
            <p:extLst>
              <p:ext uri="{DAA4B4D4-6D71-4841-9C94-3DE7FCFB9230}">
                <p14:media xmlns:p14="http://schemas.microsoft.com/office/powerpoint/2010/main" r:embed="rId14">
                  <p14:trim st="317" end="249.7913"/>
                </p14:media>
              </p:ext>
            </p:extLst>
          </p:nvPr>
        </p:nvPicPr>
        <p:blipFill>
          <a:blip r:embed="rId17"/>
          <a:stretch>
            <a:fillRect/>
          </a:stretch>
        </p:blipFill>
        <p:spPr>
          <a:xfrm>
            <a:off x="9524410" y="121544"/>
            <a:ext cx="812800" cy="812800"/>
          </a:xfrm>
          <a:prstGeom prst="rect">
            <a:avLst/>
          </a:prstGeom>
        </p:spPr>
      </p:pic>
    </p:spTree>
    <p:extLst>
      <p:ext uri="{BB962C8B-B14F-4D97-AF65-F5344CB8AC3E}">
        <p14:creationId xmlns:p14="http://schemas.microsoft.com/office/powerpoint/2010/main" val="21628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730"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175" fill="hold"/>
                                        <p:tgtEl>
                                          <p:spTgt spid="6"/>
                                        </p:tgtEl>
                                      </p:cBhvr>
                                    </p:cmd>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733" fill="hold"/>
                                        <p:tgtEl>
                                          <p:spTgt spid="7"/>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4199" fill="hold"/>
                                        <p:tgtEl>
                                          <p:spTgt spid="8"/>
                                        </p:tgtEl>
                                      </p:cBhvr>
                                    </p:cmd>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281" fill="hold"/>
                                        <p:tgtEl>
                                          <p:spTgt spid="27"/>
                                        </p:tgtEl>
                                      </p:cBhvr>
                                    </p:cmd>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4552" fill="hold"/>
                                        <p:tgtEl>
                                          <p:spTgt spid="29"/>
                                        </p:tgtEl>
                                      </p:cBhvr>
                                    </p:cmd>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8160" fill="hold"/>
                                        <p:tgtEl>
                                          <p:spTgt spid="30"/>
                                        </p:tgtEl>
                                      </p:cBhvr>
                                    </p:cmd>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6330" fill="hold"/>
                                        <p:tgtEl>
                                          <p:spTgt spid="31"/>
                                        </p:tgtEl>
                                      </p:cBhvr>
                                    </p:cmd>
                                  </p:childTnLst>
                                </p:cTn>
                              </p:par>
                            </p:childTnLst>
                          </p:cTn>
                        </p:par>
                        <p:par>
                          <p:cTn id="70" fill="hold">
                            <p:stCondLst>
                              <p:cond delay="6330"/>
                            </p:stCondLst>
                            <p:childTnLst>
                              <p:par>
                                <p:cTn id="71" presetID="1" presetClass="entr" presetSubtype="0"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8644" fill="hold"/>
                                        <p:tgtEl>
                                          <p:spTgt spid="32"/>
                                        </p:tgtEl>
                                      </p:cBhvr>
                                    </p:cmd>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3611" fill="hold"/>
                                        <p:tgtEl>
                                          <p:spTgt spid="33"/>
                                        </p:tgtEl>
                                      </p:cBhvr>
                                    </p:cmd>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3475" fill="hold"/>
                                        <p:tgtEl>
                                          <p:spTgt spid="34"/>
                                        </p:tgtEl>
                                      </p:cBhvr>
                                    </p:cmd>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3845" fill="hold"/>
                                        <p:tgtEl>
                                          <p:spTgt spid="35"/>
                                        </p:tgtEl>
                                      </p:cBhvr>
                                    </p:cmd>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5" fill="hold" display="0">
                  <p:stCondLst>
                    <p:cond delay="indefinite"/>
                  </p:stCondLst>
                  <p:endCondLst>
                    <p:cond evt="onStopAudio" delay="0">
                      <p:tgtEl>
                        <p:sldTgt/>
                      </p:tgtEl>
                    </p:cond>
                  </p:endCondLst>
                </p:cTn>
                <p:tgtEl>
                  <p:spTgt spid="3"/>
                </p:tgtEl>
              </p:cMediaNode>
            </p:audio>
            <p:audio>
              <p:cMediaNode vol="80000">
                <p:cTn id="106" fill="hold" display="0">
                  <p:stCondLst>
                    <p:cond delay="indefinite"/>
                  </p:stCondLst>
                  <p:endCondLst>
                    <p:cond evt="onStopAudio" delay="0">
                      <p:tgtEl>
                        <p:sldTgt/>
                      </p:tgtEl>
                    </p:cond>
                  </p:endCondLst>
                </p:cTn>
                <p:tgtEl>
                  <p:spTgt spid="4"/>
                </p:tgtEl>
              </p:cMediaNode>
            </p:audio>
            <p:audio>
              <p:cMediaNode vol="80000">
                <p:cTn id="107" fill="hold" display="0">
                  <p:stCondLst>
                    <p:cond delay="indefinite"/>
                  </p:stCondLst>
                  <p:endCondLst>
                    <p:cond evt="onStopAudio" delay="0">
                      <p:tgtEl>
                        <p:sldTgt/>
                      </p:tgtEl>
                    </p:cond>
                  </p:endCondLst>
                </p:cTn>
                <p:tgtEl>
                  <p:spTgt spid="6"/>
                </p:tgtEl>
              </p:cMediaNode>
            </p:audio>
            <p:audio>
              <p:cMediaNode vol="80000">
                <p:cTn id="108" fill="hold" display="0">
                  <p:stCondLst>
                    <p:cond delay="indefinite"/>
                  </p:stCondLst>
                  <p:endCondLst>
                    <p:cond evt="onStopAudio" delay="0">
                      <p:tgtEl>
                        <p:sldTgt/>
                      </p:tgtEl>
                    </p:cond>
                  </p:endCondLst>
                </p:cTn>
                <p:tgtEl>
                  <p:spTgt spid="7"/>
                </p:tgtEl>
              </p:cMediaNode>
            </p:audio>
            <p:audio>
              <p:cMediaNode vol="80000">
                <p:cTn id="109" fill="hold" display="0">
                  <p:stCondLst>
                    <p:cond delay="indefinite"/>
                  </p:stCondLst>
                  <p:endCondLst>
                    <p:cond evt="onStopAudio" delay="0">
                      <p:tgtEl>
                        <p:sldTgt/>
                      </p:tgtEl>
                    </p:cond>
                  </p:endCondLst>
                </p:cTn>
                <p:tgtEl>
                  <p:spTgt spid="8"/>
                </p:tgtEl>
              </p:cMediaNode>
            </p:audio>
            <p:audio>
              <p:cMediaNode vol="80000">
                <p:cTn id="110" fill="hold" display="0">
                  <p:stCondLst>
                    <p:cond delay="indefinite"/>
                  </p:stCondLst>
                  <p:endCondLst>
                    <p:cond evt="onStopAudio" delay="0">
                      <p:tgtEl>
                        <p:sldTgt/>
                      </p:tgtEl>
                    </p:cond>
                  </p:endCondLst>
                </p:cTn>
                <p:tgtEl>
                  <p:spTgt spid="27"/>
                </p:tgtEl>
              </p:cMediaNode>
            </p:audio>
            <p:audio>
              <p:cMediaNode vol="80000">
                <p:cTn id="111" fill="hold" display="0">
                  <p:stCondLst>
                    <p:cond delay="indefinite"/>
                  </p:stCondLst>
                  <p:endCondLst>
                    <p:cond evt="onStopAudio" delay="0">
                      <p:tgtEl>
                        <p:sldTgt/>
                      </p:tgtEl>
                    </p:cond>
                  </p:endCondLst>
                </p:cTn>
                <p:tgtEl>
                  <p:spTgt spid="29"/>
                </p:tgtEl>
              </p:cMediaNode>
            </p:audio>
            <p:audio>
              <p:cMediaNode vol="80000">
                <p:cTn id="112" fill="hold" display="0">
                  <p:stCondLst>
                    <p:cond delay="indefinite"/>
                  </p:stCondLst>
                  <p:endCondLst>
                    <p:cond evt="onStopAudio" delay="0">
                      <p:tgtEl>
                        <p:sldTgt/>
                      </p:tgtEl>
                    </p:cond>
                  </p:endCondLst>
                </p:cTn>
                <p:tgtEl>
                  <p:spTgt spid="30"/>
                </p:tgtEl>
              </p:cMediaNode>
            </p:audio>
            <p:audio>
              <p:cMediaNode vol="80000">
                <p:cTn id="113" fill="hold" display="0">
                  <p:stCondLst>
                    <p:cond delay="indefinite"/>
                  </p:stCondLst>
                  <p:endCondLst>
                    <p:cond evt="onStopAudio" delay="0">
                      <p:tgtEl>
                        <p:sldTgt/>
                      </p:tgtEl>
                    </p:cond>
                  </p:endCondLst>
                </p:cTn>
                <p:tgtEl>
                  <p:spTgt spid="31"/>
                </p:tgtEl>
              </p:cMediaNode>
            </p:audio>
            <p:audio>
              <p:cMediaNode vol="80000">
                <p:cTn id="114" fill="hold" display="0">
                  <p:stCondLst>
                    <p:cond delay="indefinite"/>
                  </p:stCondLst>
                  <p:endCondLst>
                    <p:cond evt="onStopAudio" delay="0">
                      <p:tgtEl>
                        <p:sldTgt/>
                      </p:tgtEl>
                    </p:cond>
                  </p:endCondLst>
                </p:cTn>
                <p:tgtEl>
                  <p:spTgt spid="32"/>
                </p:tgtEl>
              </p:cMediaNode>
            </p:audio>
            <p:audio>
              <p:cMediaNode vol="80000">
                <p:cTn id="115" fill="hold" display="0">
                  <p:stCondLst>
                    <p:cond delay="indefinite"/>
                  </p:stCondLst>
                  <p:endCondLst>
                    <p:cond evt="onStopAudio" delay="0">
                      <p:tgtEl>
                        <p:sldTgt/>
                      </p:tgtEl>
                    </p:cond>
                  </p:endCondLst>
                </p:cTn>
                <p:tgtEl>
                  <p:spTgt spid="33"/>
                </p:tgtEl>
              </p:cMediaNode>
            </p:audio>
            <p:audio>
              <p:cMediaNode vol="80000">
                <p:cTn id="116" fill="hold" display="0">
                  <p:stCondLst>
                    <p:cond delay="indefinite"/>
                  </p:stCondLst>
                  <p:endCondLst>
                    <p:cond evt="onStopAudio" delay="0">
                      <p:tgtEl>
                        <p:sldTgt/>
                      </p:tgtEl>
                    </p:cond>
                  </p:endCondLst>
                </p:cTn>
                <p:tgtEl>
                  <p:spTgt spid="34"/>
                </p:tgtEl>
              </p:cMediaNode>
            </p:audio>
            <p:audio>
              <p:cMediaNode vol="80000">
                <p:cTn id="117" fill="hold" display="0">
                  <p:stCondLst>
                    <p:cond delay="indefinite"/>
                  </p:stCondLst>
                  <p:endCondLst>
                    <p:cond evt="onStopAudio" delay="0">
                      <p:tgtEl>
                        <p:sldTgt/>
                      </p:tgtEl>
                    </p:cond>
                  </p:endCondLst>
                </p:cTn>
                <p:tgtEl>
                  <p:spTgt spid="35"/>
                </p:tgtEl>
              </p:cMediaNode>
            </p:audio>
          </p:childTnLst>
        </p:cTn>
      </p:par>
    </p:tnLst>
    <p:bldLst>
      <p:bldP spid="14" grpId="0"/>
      <p:bldP spid="15" grpId="0"/>
      <p:bldP spid="16" grpId="0"/>
      <p:bldP spid="17" grpId="0"/>
      <p:bldP spid="18" grpId="0"/>
      <p:bldP spid="19" grpId="0" animBg="1"/>
      <p:bldP spid="23" grpId="0"/>
      <p:bldP spid="24" grpId="0"/>
      <p:bldP spid="25" grpId="0"/>
      <p:bldP spid="26"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A7600"/>
                </a:solidFill>
                <a:effectLst/>
                <a:uLnTx/>
                <a:uFillTx/>
                <a:latin typeface="Calibri" panose="020F0502020204030204"/>
                <a:ea typeface="+mn-ea"/>
                <a:cs typeface="+mn-cs"/>
              </a:rPr>
              <a:t>Year 4</a:t>
            </a:r>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any pair of 4-digit numbers using compact addition.</a:t>
            </a:r>
          </a:p>
        </p:txBody>
      </p:sp>
      <p:sp>
        <p:nvSpPr>
          <p:cNvPr id="6" name="TextBox 5">
            <a:extLst>
              <a:ext uri="{FF2B5EF4-FFF2-40B4-BE49-F238E27FC236}">
                <a16:creationId xmlns:a16="http://schemas.microsoft.com/office/drawing/2014/main" id="{A28991D1-7E3B-4402-A76B-1C3D12B614AD}"/>
              </a:ext>
            </a:extLst>
          </p:cNvPr>
          <p:cNvSpPr txBox="1"/>
          <p:nvPr/>
        </p:nvSpPr>
        <p:spPr>
          <a:xfrm>
            <a:off x="3492409" y="868990"/>
            <a:ext cx="2261207" cy="523220"/>
          </a:xfrm>
          <a:prstGeom prst="rect">
            <a:avLst/>
          </a:prstGeom>
          <a:solidFill>
            <a:schemeClr val="bg1"/>
          </a:solidFill>
          <a:ln w="28575">
            <a:solidFill>
              <a:srgbClr val="1F4E79"/>
            </a:solidFill>
          </a:ln>
        </p:spPr>
        <p:txBody>
          <a:bodyPr wrap="square" rtlCol="0">
            <a:spAutoFit/>
          </a:bodyPr>
          <a:lstStyle/>
          <a:p>
            <a:pPr algn="ctr"/>
            <a:r>
              <a:rPr lang="en-GB" sz="2800" b="1" dirty="0">
                <a:solidFill>
                  <a:srgbClr val="1F4E79"/>
                </a:solidFill>
              </a:rPr>
              <a:t>2458 + 1377</a:t>
            </a:r>
          </a:p>
        </p:txBody>
      </p:sp>
      <p:grpSp>
        <p:nvGrpSpPr>
          <p:cNvPr id="7" name="Group 6">
            <a:extLst>
              <a:ext uri="{FF2B5EF4-FFF2-40B4-BE49-F238E27FC236}">
                <a16:creationId xmlns:a16="http://schemas.microsoft.com/office/drawing/2014/main" id="{A52170F5-E008-41ED-A1AA-02FD2CDA5D09}"/>
              </a:ext>
            </a:extLst>
          </p:cNvPr>
          <p:cNvGrpSpPr/>
          <p:nvPr/>
        </p:nvGrpSpPr>
        <p:grpSpPr>
          <a:xfrm>
            <a:off x="1732343" y="1670907"/>
            <a:ext cx="3310284" cy="2262800"/>
            <a:chOff x="1137757" y="2960552"/>
            <a:chExt cx="2520000" cy="2391651"/>
          </a:xfrm>
        </p:grpSpPr>
        <p:sp>
          <p:nvSpPr>
            <p:cNvPr id="8" name="Folded Corner 5">
              <a:extLst>
                <a:ext uri="{FF2B5EF4-FFF2-40B4-BE49-F238E27FC236}">
                  <a16:creationId xmlns:a16="http://schemas.microsoft.com/office/drawing/2014/main" id="{C62567B9-5EB9-477C-96C2-1F38A4E783F6}"/>
                </a:ext>
              </a:extLst>
            </p:cNvPr>
            <p:cNvSpPr/>
            <p:nvPr/>
          </p:nvSpPr>
          <p:spPr>
            <a:xfrm>
              <a:off x="1137757" y="2960552"/>
              <a:ext cx="2520000" cy="2391651"/>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8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2000   4</a:t>
              </a:r>
              <a:r>
                <a:rPr lang="en-GB" sz="2200" b="1" dirty="0">
                  <a:solidFill>
                    <a:srgbClr val="253746"/>
                  </a:solidFill>
                  <a:latin typeface="Calibri" panose="020F0502020204030204"/>
                </a:rPr>
                <a:t>00</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lang="en-GB" sz="2200" b="1" dirty="0">
                  <a:solidFill>
                    <a:srgbClr val="253746"/>
                  </a:solidFill>
                  <a:latin typeface="Calibri" panose="020F0502020204030204"/>
                </a:rPr>
                <a:t>5</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0   8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  </a:t>
              </a:r>
              <a:r>
                <a:rPr lang="en-GB" sz="2200" b="1" dirty="0">
                  <a:solidFill>
                    <a:srgbClr val="253746"/>
                  </a:solidFill>
                  <a:latin typeface="Calibri" panose="020F0502020204030204"/>
                </a:rPr>
                <a:t>1</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000   3</a:t>
              </a:r>
              <a:r>
                <a:rPr lang="en-GB" sz="2200" b="1" dirty="0">
                  <a:solidFill>
                    <a:srgbClr val="253746"/>
                  </a:solidFill>
                  <a:latin typeface="Calibri" panose="020F0502020204030204"/>
                </a:rPr>
                <a:t>00</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7</a:t>
              </a:r>
              <a:r>
                <a:rPr lang="en-GB" sz="2200" b="1" dirty="0">
                  <a:solidFill>
                    <a:srgbClr val="253746"/>
                  </a:solidFill>
                  <a:latin typeface="Calibri" panose="020F0502020204030204"/>
                </a:rPr>
                <a:t>0   7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p:txBody>
        </p:sp>
        <p:cxnSp>
          <p:nvCxnSpPr>
            <p:cNvPr id="9" name="Straight Connector 8">
              <a:extLst>
                <a:ext uri="{FF2B5EF4-FFF2-40B4-BE49-F238E27FC236}">
                  <a16:creationId xmlns:a16="http://schemas.microsoft.com/office/drawing/2014/main" id="{47EEBE96-B118-43ED-BCCD-E325B3D5EF3D}"/>
                </a:ext>
              </a:extLst>
            </p:cNvPr>
            <p:cNvCxnSpPr>
              <a:cxnSpLocks/>
            </p:cNvCxnSpPr>
            <p:nvPr/>
          </p:nvCxnSpPr>
          <p:spPr>
            <a:xfrm>
              <a:off x="1609152" y="4371062"/>
              <a:ext cx="16328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D30EE2D2-45DF-4B57-A533-280DAB66C74B}"/>
              </a:ext>
            </a:extLst>
          </p:cNvPr>
          <p:cNvSpPr txBox="1"/>
          <p:nvPr/>
        </p:nvSpPr>
        <p:spPr>
          <a:xfrm>
            <a:off x="3747458" y="2591208"/>
            <a:ext cx="1053093" cy="769441"/>
          </a:xfrm>
          <a:prstGeom prst="rect">
            <a:avLst/>
          </a:prstGeom>
          <a:noFill/>
        </p:spPr>
        <p:txBody>
          <a:bodyPr wrap="square" rtlCol="0">
            <a:spAutoFit/>
          </a:bodyPr>
          <a:lstStyle/>
          <a:p>
            <a:r>
              <a:rPr lang="en-GB" sz="2200" b="1" dirty="0">
                <a:solidFill>
                  <a:srgbClr val="C00000"/>
                </a:solidFill>
              </a:rPr>
              <a:t>10</a:t>
            </a:r>
          </a:p>
          <a:p>
            <a:r>
              <a:rPr lang="en-GB" sz="2200" b="1" dirty="0">
                <a:solidFill>
                  <a:srgbClr val="C00000"/>
                </a:solidFill>
              </a:rPr>
              <a:t>        5</a:t>
            </a:r>
          </a:p>
        </p:txBody>
      </p:sp>
      <p:sp>
        <p:nvSpPr>
          <p:cNvPr id="13" name="TextBox 12">
            <a:extLst>
              <a:ext uri="{FF2B5EF4-FFF2-40B4-BE49-F238E27FC236}">
                <a16:creationId xmlns:a16="http://schemas.microsoft.com/office/drawing/2014/main" id="{FA971410-4CAD-4EDE-81F3-4CA592F2E2EE}"/>
              </a:ext>
            </a:extLst>
          </p:cNvPr>
          <p:cNvSpPr txBox="1"/>
          <p:nvPr/>
        </p:nvSpPr>
        <p:spPr>
          <a:xfrm>
            <a:off x="3121683" y="2592382"/>
            <a:ext cx="1210390" cy="769441"/>
          </a:xfrm>
          <a:prstGeom prst="rect">
            <a:avLst/>
          </a:prstGeom>
          <a:noFill/>
        </p:spPr>
        <p:txBody>
          <a:bodyPr wrap="square" rtlCol="0">
            <a:spAutoFit/>
          </a:bodyPr>
          <a:lstStyle/>
          <a:p>
            <a:r>
              <a:rPr lang="en-GB" sz="2200" b="1" dirty="0">
                <a:solidFill>
                  <a:srgbClr val="C00000"/>
                </a:solidFill>
              </a:rPr>
              <a:t>100</a:t>
            </a:r>
          </a:p>
          <a:p>
            <a:r>
              <a:rPr lang="en-GB" sz="2200" b="1" dirty="0">
                <a:solidFill>
                  <a:srgbClr val="C00000"/>
                </a:solidFill>
              </a:rPr>
              <a:t>          30</a:t>
            </a:r>
          </a:p>
        </p:txBody>
      </p:sp>
      <p:sp>
        <p:nvSpPr>
          <p:cNvPr id="14" name="TextBox 13">
            <a:extLst>
              <a:ext uri="{FF2B5EF4-FFF2-40B4-BE49-F238E27FC236}">
                <a16:creationId xmlns:a16="http://schemas.microsoft.com/office/drawing/2014/main" id="{AD8E3780-52B0-4ACA-93C4-0396488825A8}"/>
              </a:ext>
            </a:extLst>
          </p:cNvPr>
          <p:cNvSpPr txBox="1"/>
          <p:nvPr/>
        </p:nvSpPr>
        <p:spPr>
          <a:xfrm>
            <a:off x="3120130" y="2924016"/>
            <a:ext cx="688622" cy="430887"/>
          </a:xfrm>
          <a:prstGeom prst="rect">
            <a:avLst/>
          </a:prstGeom>
          <a:noFill/>
        </p:spPr>
        <p:txBody>
          <a:bodyPr wrap="square" rtlCol="0">
            <a:spAutoFit/>
          </a:bodyPr>
          <a:lstStyle/>
          <a:p>
            <a:r>
              <a:rPr lang="en-GB" sz="2200" b="1" dirty="0">
                <a:solidFill>
                  <a:srgbClr val="C00000"/>
                </a:solidFill>
              </a:rPr>
              <a:t>800</a:t>
            </a:r>
          </a:p>
        </p:txBody>
      </p:sp>
      <p:sp>
        <p:nvSpPr>
          <p:cNvPr id="15" name="TextBox 14">
            <a:extLst>
              <a:ext uri="{FF2B5EF4-FFF2-40B4-BE49-F238E27FC236}">
                <a16:creationId xmlns:a16="http://schemas.microsoft.com/office/drawing/2014/main" id="{95CB56BA-8A74-481B-8C29-EB53C90E3A3C}"/>
              </a:ext>
            </a:extLst>
          </p:cNvPr>
          <p:cNvSpPr txBox="1"/>
          <p:nvPr/>
        </p:nvSpPr>
        <p:spPr>
          <a:xfrm>
            <a:off x="2396464" y="2924016"/>
            <a:ext cx="809664" cy="430887"/>
          </a:xfrm>
          <a:prstGeom prst="rect">
            <a:avLst/>
          </a:prstGeom>
          <a:noFill/>
        </p:spPr>
        <p:txBody>
          <a:bodyPr wrap="square" rtlCol="0">
            <a:spAutoFit/>
          </a:bodyPr>
          <a:lstStyle/>
          <a:p>
            <a:r>
              <a:rPr lang="en-GB" sz="2200" b="1" dirty="0">
                <a:solidFill>
                  <a:srgbClr val="C00000"/>
                </a:solidFill>
              </a:rPr>
              <a:t>3000</a:t>
            </a:r>
          </a:p>
        </p:txBody>
      </p:sp>
      <p:sp>
        <p:nvSpPr>
          <p:cNvPr id="16" name="TextBox 15">
            <a:extLst>
              <a:ext uri="{FF2B5EF4-FFF2-40B4-BE49-F238E27FC236}">
                <a16:creationId xmlns:a16="http://schemas.microsoft.com/office/drawing/2014/main" id="{17A2B2C2-516B-4278-A093-9FDE0C42DFC8}"/>
              </a:ext>
            </a:extLst>
          </p:cNvPr>
          <p:cNvSpPr txBox="1"/>
          <p:nvPr/>
        </p:nvSpPr>
        <p:spPr>
          <a:xfrm>
            <a:off x="3058418" y="3301266"/>
            <a:ext cx="812045" cy="430887"/>
          </a:xfrm>
          <a:prstGeom prst="rect">
            <a:avLst/>
          </a:prstGeom>
          <a:noFill/>
        </p:spPr>
        <p:txBody>
          <a:bodyPr wrap="square" rtlCol="0">
            <a:spAutoFit/>
          </a:bodyPr>
          <a:lstStyle/>
          <a:p>
            <a:r>
              <a:rPr lang="en-GB" sz="2200" b="1" u="sng" dirty="0">
                <a:solidFill>
                  <a:srgbClr val="C00000"/>
                </a:solidFill>
              </a:rPr>
              <a:t>3835</a:t>
            </a:r>
          </a:p>
        </p:txBody>
      </p:sp>
      <p:sp>
        <p:nvSpPr>
          <p:cNvPr id="17" name="Speech Bubble: Rectangle with Corners Rounded 10">
            <a:extLst>
              <a:ext uri="{FF2B5EF4-FFF2-40B4-BE49-F238E27FC236}">
                <a16:creationId xmlns:a16="http://schemas.microsoft.com/office/drawing/2014/main" id="{2751B6E5-D80C-410B-94B9-F9B0ED5DBF03}"/>
              </a:ext>
            </a:extLst>
          </p:cNvPr>
          <p:cNvSpPr/>
          <p:nvPr/>
        </p:nvSpPr>
        <p:spPr>
          <a:xfrm>
            <a:off x="230981" y="581309"/>
            <a:ext cx="2563536" cy="1117236"/>
          </a:xfrm>
          <a:prstGeom prst="wedgeEllipseCallout">
            <a:avLst>
              <a:gd name="adj1" fmla="val 55934"/>
              <a:gd name="adj2" fmla="val 4664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use the </a:t>
            </a:r>
            <a:r>
              <a:rPr lang="en-GB" b="1" dirty="0">
                <a:solidFill>
                  <a:srgbClr val="FF0000"/>
                </a:solidFill>
              </a:rPr>
              <a:t>expanded</a:t>
            </a:r>
            <a:r>
              <a:rPr lang="en-GB" b="1" dirty="0">
                <a:solidFill>
                  <a:srgbClr val="253746"/>
                </a:solidFill>
              </a:rPr>
              <a:t> layout first. </a:t>
            </a:r>
          </a:p>
        </p:txBody>
      </p:sp>
      <p:grpSp>
        <p:nvGrpSpPr>
          <p:cNvPr id="18" name="Group 17">
            <a:extLst>
              <a:ext uri="{FF2B5EF4-FFF2-40B4-BE49-F238E27FC236}">
                <a16:creationId xmlns:a16="http://schemas.microsoft.com/office/drawing/2014/main" id="{D37D9C44-9C16-404C-A03E-0941759E04C2}"/>
              </a:ext>
            </a:extLst>
          </p:cNvPr>
          <p:cNvGrpSpPr/>
          <p:nvPr/>
        </p:nvGrpSpPr>
        <p:grpSpPr>
          <a:xfrm>
            <a:off x="5196538" y="3711473"/>
            <a:ext cx="2511758" cy="2262800"/>
            <a:chOff x="1137757" y="2960552"/>
            <a:chExt cx="2520000" cy="2391651"/>
          </a:xfrm>
        </p:grpSpPr>
        <p:sp>
          <p:nvSpPr>
            <p:cNvPr id="19" name="Folded Corner 5">
              <a:extLst>
                <a:ext uri="{FF2B5EF4-FFF2-40B4-BE49-F238E27FC236}">
                  <a16:creationId xmlns:a16="http://schemas.microsoft.com/office/drawing/2014/main" id="{6C92FD3A-D07F-497A-B616-CD77FD49894D}"/>
                </a:ext>
              </a:extLst>
            </p:cNvPr>
            <p:cNvSpPr/>
            <p:nvPr/>
          </p:nvSpPr>
          <p:spPr>
            <a:xfrm>
              <a:off x="1137757" y="2960552"/>
              <a:ext cx="2520000" cy="2391651"/>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8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2   </a:t>
              </a:r>
              <a:r>
                <a:rPr lang="en-GB" sz="2200" b="1" dirty="0">
                  <a:solidFill>
                    <a:srgbClr val="253746"/>
                  </a:solidFill>
                  <a:latin typeface="Calibri" panose="020F0502020204030204"/>
                </a:rPr>
                <a:t>4</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r>
                <a:rPr lang="en-GB" sz="2200" b="1" dirty="0">
                  <a:solidFill>
                    <a:srgbClr val="253746"/>
                  </a:solidFill>
                  <a:latin typeface="Calibri" panose="020F0502020204030204"/>
                </a:rPr>
                <a:t>5</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  </a:t>
              </a:r>
              <a:r>
                <a:rPr lang="en-GB" sz="2200" b="1" dirty="0">
                  <a:solidFill>
                    <a:srgbClr val="253746"/>
                  </a:solidFill>
                  <a:latin typeface="Calibri" panose="020F0502020204030204"/>
                </a:rPr>
                <a:t>1</a:t>
              </a: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3   7</a:t>
              </a:r>
              <a:r>
                <a:rPr lang="en-GB" sz="2200" b="1" dirty="0">
                  <a:solidFill>
                    <a:srgbClr val="253746"/>
                  </a:solidFill>
                  <a:latin typeface="Calibri" panose="020F0502020204030204"/>
                </a:rPr>
                <a: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53746"/>
                  </a:solidFill>
                  <a:effectLst/>
                  <a:uLnTx/>
                  <a:uFillTx/>
                  <a:latin typeface="Calibri" panose="020F0502020204030204"/>
                  <a:ea typeface="+mn-ea"/>
                  <a:cs typeface="+mn-cs"/>
                </a:rPr>
                <a:t>         </a:t>
              </a:r>
            </a:p>
          </p:txBody>
        </p:sp>
        <p:cxnSp>
          <p:nvCxnSpPr>
            <p:cNvPr id="20" name="Straight Connector 19">
              <a:extLst>
                <a:ext uri="{FF2B5EF4-FFF2-40B4-BE49-F238E27FC236}">
                  <a16:creationId xmlns:a16="http://schemas.microsoft.com/office/drawing/2014/main" id="{D44502E3-A4BF-4452-B932-9953C2CBCCC9}"/>
                </a:ext>
              </a:extLst>
            </p:cNvPr>
            <p:cNvCxnSpPr>
              <a:cxnSpLocks/>
            </p:cNvCxnSpPr>
            <p:nvPr/>
          </p:nvCxnSpPr>
          <p:spPr>
            <a:xfrm>
              <a:off x="1609152" y="4323531"/>
              <a:ext cx="16328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01F93E9-4EC8-4648-B0F8-C5936C7CC28D}"/>
              </a:ext>
            </a:extLst>
          </p:cNvPr>
          <p:cNvSpPr txBox="1"/>
          <p:nvPr/>
        </p:nvSpPr>
        <p:spPr>
          <a:xfrm>
            <a:off x="6530018" y="4631774"/>
            <a:ext cx="835265" cy="769441"/>
          </a:xfrm>
          <a:prstGeom prst="rect">
            <a:avLst/>
          </a:prstGeom>
          <a:noFill/>
        </p:spPr>
        <p:txBody>
          <a:bodyPr wrap="square" rtlCol="0">
            <a:spAutoFit/>
          </a:bodyPr>
          <a:lstStyle/>
          <a:p>
            <a:r>
              <a:rPr lang="en-GB" sz="2200" b="1" dirty="0">
                <a:solidFill>
                  <a:srgbClr val="C00000"/>
                </a:solidFill>
              </a:rPr>
              <a:t>1</a:t>
            </a:r>
          </a:p>
          <a:p>
            <a:r>
              <a:rPr lang="en-GB" sz="2200" b="1" dirty="0">
                <a:solidFill>
                  <a:srgbClr val="C00000"/>
                </a:solidFill>
              </a:rPr>
              <a:t>     5</a:t>
            </a:r>
          </a:p>
        </p:txBody>
      </p:sp>
      <p:sp>
        <p:nvSpPr>
          <p:cNvPr id="22" name="TextBox 21">
            <a:extLst>
              <a:ext uri="{FF2B5EF4-FFF2-40B4-BE49-F238E27FC236}">
                <a16:creationId xmlns:a16="http://schemas.microsoft.com/office/drawing/2014/main" id="{92768278-A69A-418E-AFB1-CBB362267837}"/>
              </a:ext>
            </a:extLst>
          </p:cNvPr>
          <p:cNvSpPr txBox="1"/>
          <p:nvPr/>
        </p:nvSpPr>
        <p:spPr>
          <a:xfrm>
            <a:off x="6178231" y="4626028"/>
            <a:ext cx="763926" cy="769441"/>
          </a:xfrm>
          <a:prstGeom prst="rect">
            <a:avLst/>
          </a:prstGeom>
          <a:noFill/>
        </p:spPr>
        <p:txBody>
          <a:bodyPr wrap="square" rtlCol="0">
            <a:spAutoFit/>
          </a:bodyPr>
          <a:lstStyle/>
          <a:p>
            <a:r>
              <a:rPr lang="en-GB" sz="2200" b="1" dirty="0">
                <a:solidFill>
                  <a:srgbClr val="C00000"/>
                </a:solidFill>
              </a:rPr>
              <a:t>1</a:t>
            </a:r>
          </a:p>
          <a:p>
            <a:r>
              <a:rPr lang="en-GB" sz="2200" b="1" dirty="0">
                <a:solidFill>
                  <a:srgbClr val="C00000"/>
                </a:solidFill>
              </a:rPr>
              <a:t>    </a:t>
            </a:r>
            <a:r>
              <a:rPr lang="en-GB" sz="1000" b="1" dirty="0">
                <a:solidFill>
                  <a:srgbClr val="C00000"/>
                </a:solidFill>
              </a:rPr>
              <a:t> </a:t>
            </a:r>
            <a:r>
              <a:rPr lang="en-GB" sz="2200" b="1" dirty="0">
                <a:solidFill>
                  <a:srgbClr val="C00000"/>
                </a:solidFill>
              </a:rPr>
              <a:t> 3</a:t>
            </a:r>
          </a:p>
        </p:txBody>
      </p:sp>
      <p:sp>
        <p:nvSpPr>
          <p:cNvPr id="23" name="TextBox 22">
            <a:extLst>
              <a:ext uri="{FF2B5EF4-FFF2-40B4-BE49-F238E27FC236}">
                <a16:creationId xmlns:a16="http://schemas.microsoft.com/office/drawing/2014/main" id="{7CDC8FF4-9932-43F2-85F3-BD1D2C4C5E50}"/>
              </a:ext>
            </a:extLst>
          </p:cNvPr>
          <p:cNvSpPr txBox="1"/>
          <p:nvPr/>
        </p:nvSpPr>
        <p:spPr>
          <a:xfrm>
            <a:off x="6168690" y="4964582"/>
            <a:ext cx="339947" cy="430887"/>
          </a:xfrm>
          <a:prstGeom prst="rect">
            <a:avLst/>
          </a:prstGeom>
          <a:noFill/>
        </p:spPr>
        <p:txBody>
          <a:bodyPr wrap="square" rtlCol="0">
            <a:spAutoFit/>
          </a:bodyPr>
          <a:lstStyle/>
          <a:p>
            <a:r>
              <a:rPr lang="en-GB" sz="2200" b="1" dirty="0">
                <a:solidFill>
                  <a:srgbClr val="C00000"/>
                </a:solidFill>
              </a:rPr>
              <a:t>8</a:t>
            </a:r>
          </a:p>
        </p:txBody>
      </p:sp>
      <p:sp>
        <p:nvSpPr>
          <p:cNvPr id="24" name="TextBox 23">
            <a:extLst>
              <a:ext uri="{FF2B5EF4-FFF2-40B4-BE49-F238E27FC236}">
                <a16:creationId xmlns:a16="http://schemas.microsoft.com/office/drawing/2014/main" id="{A3576BB7-E19C-4906-91BB-6BFD0696F5D4}"/>
              </a:ext>
            </a:extLst>
          </p:cNvPr>
          <p:cNvSpPr txBox="1"/>
          <p:nvPr/>
        </p:nvSpPr>
        <p:spPr>
          <a:xfrm>
            <a:off x="5860659" y="4964582"/>
            <a:ext cx="357948" cy="430887"/>
          </a:xfrm>
          <a:prstGeom prst="rect">
            <a:avLst/>
          </a:prstGeom>
          <a:noFill/>
        </p:spPr>
        <p:txBody>
          <a:bodyPr wrap="square" rtlCol="0">
            <a:spAutoFit/>
          </a:bodyPr>
          <a:lstStyle/>
          <a:p>
            <a:r>
              <a:rPr lang="en-GB" sz="2200" b="1" dirty="0">
                <a:solidFill>
                  <a:srgbClr val="C00000"/>
                </a:solidFill>
              </a:rPr>
              <a:t>3</a:t>
            </a:r>
          </a:p>
        </p:txBody>
      </p:sp>
      <p:sp>
        <p:nvSpPr>
          <p:cNvPr id="25" name="Speech Bubble: Rectangle with Corners Rounded 10">
            <a:extLst>
              <a:ext uri="{FF2B5EF4-FFF2-40B4-BE49-F238E27FC236}">
                <a16:creationId xmlns:a16="http://schemas.microsoft.com/office/drawing/2014/main" id="{55A1CFCE-DBA4-4D49-A0D5-B36086175B0D}"/>
              </a:ext>
            </a:extLst>
          </p:cNvPr>
          <p:cNvSpPr/>
          <p:nvPr/>
        </p:nvSpPr>
        <p:spPr>
          <a:xfrm>
            <a:off x="1090382" y="4326212"/>
            <a:ext cx="3104736" cy="1167599"/>
          </a:xfrm>
          <a:prstGeom prst="wedgeEllipseCallout">
            <a:avLst>
              <a:gd name="adj1" fmla="val 63776"/>
              <a:gd name="adj2" fmla="val -1388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Now let’s use the </a:t>
            </a:r>
            <a:r>
              <a:rPr lang="en-GB" b="1" dirty="0">
                <a:solidFill>
                  <a:srgbClr val="FF0000"/>
                </a:solidFill>
              </a:rPr>
              <a:t>compact</a:t>
            </a:r>
            <a:r>
              <a:rPr lang="en-GB" b="1" dirty="0">
                <a:solidFill>
                  <a:srgbClr val="253746"/>
                </a:solidFill>
              </a:rPr>
              <a:t> layout. </a:t>
            </a:r>
          </a:p>
        </p:txBody>
      </p:sp>
      <p:sp>
        <p:nvSpPr>
          <p:cNvPr id="5" name="Speech Bubble: Rectangle with Corners Rounded 10">
            <a:extLst>
              <a:ext uri="{FF2B5EF4-FFF2-40B4-BE49-F238E27FC236}">
                <a16:creationId xmlns:a16="http://schemas.microsoft.com/office/drawing/2014/main" id="{160BAA2F-5C1D-4F11-B1D7-25D398C0B7D3}"/>
              </a:ext>
            </a:extLst>
          </p:cNvPr>
          <p:cNvSpPr/>
          <p:nvPr/>
        </p:nvSpPr>
        <p:spPr>
          <a:xfrm>
            <a:off x="4756665" y="1279439"/>
            <a:ext cx="4350318" cy="2183066"/>
          </a:xfrm>
          <a:prstGeom prst="wedgeEllipseCallout">
            <a:avLst>
              <a:gd name="adj1" fmla="val -58521"/>
              <a:gd name="adj2" fmla="val 1730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We need to remember to leave space under the second number so that any extra 10s, 100s or 1000s can be written, waiting to be added to the other 10s, 100s or 1000s.</a:t>
            </a:r>
          </a:p>
        </p:txBody>
      </p:sp>
      <p:pic>
        <p:nvPicPr>
          <p:cNvPr id="3" name="Online Media 2" descr="Recorded Sound">
            <a:hlinkClick r:id="" action="ppaction://media"/>
            <a:extLst>
              <a:ext uri="{FF2B5EF4-FFF2-40B4-BE49-F238E27FC236}">
                <a16:creationId xmlns:a16="http://schemas.microsoft.com/office/drawing/2014/main" id="{51FD71A2-9A84-1B4D-A014-37CE489CF73A}"/>
              </a:ext>
            </a:extLst>
          </p:cNvPr>
          <p:cNvPicPr>
            <a:picLocks noChangeAspect="1"/>
          </p:cNvPicPr>
          <p:nvPr>
            <a:audioFile r:link="rId1"/>
            <p:extLst>
              <p:ext uri="{DAA4B4D4-6D71-4841-9C94-3DE7FCFB9230}">
                <p14:media xmlns:p14="http://schemas.microsoft.com/office/powerpoint/2010/main" r:embed="rId2">
                  <p14:trim st="361" end="128.2154"/>
                </p14:media>
              </p:ext>
            </p:extLst>
          </p:nvPr>
        </p:nvPicPr>
        <p:blipFill>
          <a:blip r:embed="rId19"/>
          <a:stretch>
            <a:fillRect/>
          </a:stretch>
        </p:blipFill>
        <p:spPr>
          <a:xfrm>
            <a:off x="9557412" y="2873699"/>
            <a:ext cx="812800" cy="812800"/>
          </a:xfrm>
          <a:prstGeom prst="rect">
            <a:avLst/>
          </a:prstGeom>
        </p:spPr>
      </p:pic>
      <p:pic>
        <p:nvPicPr>
          <p:cNvPr id="4" name="Online Media 3" descr="Recorded Sound">
            <a:hlinkClick r:id="" action="ppaction://media"/>
            <a:extLst>
              <a:ext uri="{FF2B5EF4-FFF2-40B4-BE49-F238E27FC236}">
                <a16:creationId xmlns:a16="http://schemas.microsoft.com/office/drawing/2014/main" id="{A609BBF1-F308-564E-9E6F-56FC6D4A2DFF}"/>
              </a:ext>
            </a:extLst>
          </p:cNvPr>
          <p:cNvPicPr>
            <a:picLocks noChangeAspect="1"/>
          </p:cNvPicPr>
          <p:nvPr>
            <a:audioFile r:link="rId1"/>
            <p:extLst>
              <p:ext uri="{DAA4B4D4-6D71-4841-9C94-3DE7FCFB9230}">
                <p14:media xmlns:p14="http://schemas.microsoft.com/office/powerpoint/2010/main" r:embed="rId3">
                  <p14:trim st="300" end="483.39"/>
                </p14:media>
              </p:ext>
            </p:extLst>
          </p:nvPr>
        </p:nvPicPr>
        <p:blipFill>
          <a:blip r:embed="rId19"/>
          <a:stretch>
            <a:fillRect/>
          </a:stretch>
        </p:blipFill>
        <p:spPr>
          <a:xfrm>
            <a:off x="9557412" y="1640944"/>
            <a:ext cx="812800" cy="812800"/>
          </a:xfrm>
          <a:prstGeom prst="rect">
            <a:avLst/>
          </a:prstGeom>
        </p:spPr>
      </p:pic>
      <p:pic>
        <p:nvPicPr>
          <p:cNvPr id="26" name="Online Media 25" descr="Recorded Sound">
            <a:hlinkClick r:id="" action="ppaction://media"/>
            <a:extLst>
              <a:ext uri="{FF2B5EF4-FFF2-40B4-BE49-F238E27FC236}">
                <a16:creationId xmlns:a16="http://schemas.microsoft.com/office/drawing/2014/main" id="{82EB30BD-0A3C-1940-B40E-DFCB679685FE}"/>
              </a:ext>
            </a:extLst>
          </p:cNvPr>
          <p:cNvPicPr>
            <a:picLocks noChangeAspect="1"/>
          </p:cNvPicPr>
          <p:nvPr>
            <a:audioFile r:link="rId1"/>
            <p:extLst>
              <p:ext uri="{DAA4B4D4-6D71-4841-9C94-3DE7FCFB9230}">
                <p14:media xmlns:p14="http://schemas.microsoft.com/office/powerpoint/2010/main" r:embed="rId4">
                  <p14:trim st="240" end="173.6281"/>
                </p14:media>
              </p:ext>
            </p:extLst>
          </p:nvPr>
        </p:nvPicPr>
        <p:blipFill>
          <a:blip r:embed="rId19"/>
          <a:stretch>
            <a:fillRect/>
          </a:stretch>
        </p:blipFill>
        <p:spPr>
          <a:xfrm>
            <a:off x="9557412" y="581309"/>
            <a:ext cx="812800" cy="812800"/>
          </a:xfrm>
          <a:prstGeom prst="rect">
            <a:avLst/>
          </a:prstGeom>
        </p:spPr>
      </p:pic>
      <p:pic>
        <p:nvPicPr>
          <p:cNvPr id="27" name="Online Media 26" descr="Recorded Sound">
            <a:hlinkClick r:id="" action="ppaction://media"/>
            <a:extLst>
              <a:ext uri="{FF2B5EF4-FFF2-40B4-BE49-F238E27FC236}">
                <a16:creationId xmlns:a16="http://schemas.microsoft.com/office/drawing/2014/main" id="{49623E64-5624-8940-B3B8-D0BEA56DB18E}"/>
              </a:ext>
            </a:extLst>
          </p:cNvPr>
          <p:cNvPicPr>
            <a:picLocks noChangeAspect="1"/>
          </p:cNvPicPr>
          <p:nvPr>
            <a:audioFile r:link="rId1"/>
            <p:extLst>
              <p:ext uri="{DAA4B4D4-6D71-4841-9C94-3DE7FCFB9230}">
                <p14:media xmlns:p14="http://schemas.microsoft.com/office/powerpoint/2010/main" r:embed="rId5">
                  <p14:trim st="367" end="202.0385"/>
                </p14:media>
              </p:ext>
            </p:extLst>
          </p:nvPr>
        </p:nvPicPr>
        <p:blipFill>
          <a:blip r:embed="rId19"/>
          <a:stretch>
            <a:fillRect/>
          </a:stretch>
        </p:blipFill>
        <p:spPr>
          <a:xfrm>
            <a:off x="9583732" y="3909500"/>
            <a:ext cx="812800" cy="812800"/>
          </a:xfrm>
          <a:prstGeom prst="rect">
            <a:avLst/>
          </a:prstGeom>
        </p:spPr>
      </p:pic>
      <p:pic>
        <p:nvPicPr>
          <p:cNvPr id="28" name="Online Media 27" descr="Recorded Sound">
            <a:hlinkClick r:id="" action="ppaction://media"/>
            <a:extLst>
              <a:ext uri="{FF2B5EF4-FFF2-40B4-BE49-F238E27FC236}">
                <a16:creationId xmlns:a16="http://schemas.microsoft.com/office/drawing/2014/main" id="{147107B4-45A8-5C43-A2B9-3E99AC34D187}"/>
              </a:ext>
            </a:extLst>
          </p:cNvPr>
          <p:cNvPicPr>
            <a:picLocks noChangeAspect="1"/>
          </p:cNvPicPr>
          <p:nvPr>
            <a:audioFile r:link="rId1"/>
            <p:extLst>
              <p:ext uri="{DAA4B4D4-6D71-4841-9C94-3DE7FCFB9230}">
                <p14:media xmlns:p14="http://schemas.microsoft.com/office/powerpoint/2010/main" r:embed="rId6">
                  <p14:trim st="510" end="146.7755"/>
                </p14:media>
              </p:ext>
            </p:extLst>
          </p:nvPr>
        </p:nvPicPr>
        <p:blipFill>
          <a:blip r:embed="rId19"/>
          <a:stretch>
            <a:fillRect/>
          </a:stretch>
        </p:blipFill>
        <p:spPr>
          <a:xfrm>
            <a:off x="-1876639" y="4314666"/>
            <a:ext cx="812800" cy="812800"/>
          </a:xfrm>
          <a:prstGeom prst="rect">
            <a:avLst/>
          </a:prstGeom>
        </p:spPr>
      </p:pic>
      <p:pic>
        <p:nvPicPr>
          <p:cNvPr id="29" name="Online Media 28" descr="Recorded Sound">
            <a:hlinkClick r:id="" action="ppaction://media"/>
            <a:extLst>
              <a:ext uri="{FF2B5EF4-FFF2-40B4-BE49-F238E27FC236}">
                <a16:creationId xmlns:a16="http://schemas.microsoft.com/office/drawing/2014/main" id="{75B1EB08-17AB-A94A-9768-08E806D50556}"/>
              </a:ext>
            </a:extLst>
          </p:cNvPr>
          <p:cNvPicPr>
            <a:picLocks noChangeAspect="1"/>
          </p:cNvPicPr>
          <p:nvPr>
            <a:audioFile r:link="rId1"/>
            <p:extLst>
              <p:ext uri="{DAA4B4D4-6D71-4841-9C94-3DE7FCFB9230}">
                <p14:media xmlns:p14="http://schemas.microsoft.com/office/powerpoint/2010/main" r:embed="rId7">
                  <p14:trim st="270" end="72.1496"/>
                </p14:media>
              </p:ext>
            </p:extLst>
          </p:nvPr>
        </p:nvPicPr>
        <p:blipFill>
          <a:blip r:embed="rId19"/>
          <a:stretch>
            <a:fillRect/>
          </a:stretch>
        </p:blipFill>
        <p:spPr>
          <a:xfrm>
            <a:off x="-1391244" y="394705"/>
            <a:ext cx="812800" cy="812800"/>
          </a:xfrm>
          <a:prstGeom prst="rect">
            <a:avLst/>
          </a:prstGeom>
        </p:spPr>
      </p:pic>
      <p:pic>
        <p:nvPicPr>
          <p:cNvPr id="30" name="Online Media 29" descr="Recorded Sound">
            <a:hlinkClick r:id="" action="ppaction://media"/>
            <a:extLst>
              <a:ext uri="{FF2B5EF4-FFF2-40B4-BE49-F238E27FC236}">
                <a16:creationId xmlns:a16="http://schemas.microsoft.com/office/drawing/2014/main" id="{514179B1-89AE-9741-B630-010E10B0C93E}"/>
              </a:ext>
            </a:extLst>
          </p:cNvPr>
          <p:cNvPicPr>
            <a:picLocks noChangeAspect="1"/>
          </p:cNvPicPr>
          <p:nvPr>
            <a:audioFile r:link="rId1"/>
            <p:extLst>
              <p:ext uri="{DAA4B4D4-6D71-4841-9C94-3DE7FCFB9230}">
                <p14:media xmlns:p14="http://schemas.microsoft.com/office/powerpoint/2010/main" r:embed="rId8">
                  <p14:trim st="374" end="180.2108"/>
                </p14:media>
              </p:ext>
            </p:extLst>
          </p:nvPr>
        </p:nvPicPr>
        <p:blipFill>
          <a:blip r:embed="rId19"/>
          <a:stretch>
            <a:fillRect/>
          </a:stretch>
        </p:blipFill>
        <p:spPr>
          <a:xfrm>
            <a:off x="-1333790" y="1151170"/>
            <a:ext cx="812800" cy="812800"/>
          </a:xfrm>
          <a:prstGeom prst="rect">
            <a:avLst/>
          </a:prstGeom>
        </p:spPr>
      </p:pic>
      <p:pic>
        <p:nvPicPr>
          <p:cNvPr id="31" name="Online Media 30" descr="Recorded Sound">
            <a:hlinkClick r:id="" action="ppaction://media"/>
            <a:extLst>
              <a:ext uri="{FF2B5EF4-FFF2-40B4-BE49-F238E27FC236}">
                <a16:creationId xmlns:a16="http://schemas.microsoft.com/office/drawing/2014/main" id="{57C8FA28-2721-944B-A534-D0F42F167AC6}"/>
              </a:ext>
            </a:extLst>
          </p:cNvPr>
          <p:cNvPicPr>
            <a:picLocks noChangeAspect="1"/>
          </p:cNvPicPr>
          <p:nvPr>
            <a:audioFile r:link="rId1"/>
            <p:extLst>
              <p:ext uri="{DAA4B4D4-6D71-4841-9C94-3DE7FCFB9230}">
                <p14:media xmlns:p14="http://schemas.microsoft.com/office/powerpoint/2010/main" r:embed="rId9">
                  <p14:trim st="340" end="190.9637"/>
                </p14:media>
              </p:ext>
            </p:extLst>
          </p:nvPr>
        </p:nvPicPr>
        <p:blipFill>
          <a:blip r:embed="rId19"/>
          <a:stretch>
            <a:fillRect/>
          </a:stretch>
        </p:blipFill>
        <p:spPr>
          <a:xfrm>
            <a:off x="-1571534" y="1847252"/>
            <a:ext cx="812800" cy="812800"/>
          </a:xfrm>
          <a:prstGeom prst="rect">
            <a:avLst/>
          </a:prstGeom>
        </p:spPr>
      </p:pic>
      <p:pic>
        <p:nvPicPr>
          <p:cNvPr id="32" name="Online Media 31" descr="Recorded Sound">
            <a:hlinkClick r:id="" action="ppaction://media"/>
            <a:extLst>
              <a:ext uri="{FF2B5EF4-FFF2-40B4-BE49-F238E27FC236}">
                <a16:creationId xmlns:a16="http://schemas.microsoft.com/office/drawing/2014/main" id="{2DCF6F32-061D-C44B-B697-393548908733}"/>
              </a:ext>
            </a:extLst>
          </p:cNvPr>
          <p:cNvPicPr>
            <a:picLocks noChangeAspect="1"/>
          </p:cNvPicPr>
          <p:nvPr>
            <a:audioFile r:link="rId1"/>
            <p:extLst>
              <p:ext uri="{DAA4B4D4-6D71-4841-9C94-3DE7FCFB9230}">
                <p14:media xmlns:p14="http://schemas.microsoft.com/office/powerpoint/2010/main" r:embed="rId10">
                  <p14:trim st="623" end="469.9705"/>
                </p14:media>
              </p:ext>
            </p:extLst>
          </p:nvPr>
        </p:nvPicPr>
        <p:blipFill>
          <a:blip r:embed="rId19"/>
          <a:stretch>
            <a:fillRect/>
          </a:stretch>
        </p:blipFill>
        <p:spPr>
          <a:xfrm>
            <a:off x="-1337849" y="2808050"/>
            <a:ext cx="812800" cy="812800"/>
          </a:xfrm>
          <a:prstGeom prst="rect">
            <a:avLst/>
          </a:prstGeom>
        </p:spPr>
      </p:pic>
      <p:pic>
        <p:nvPicPr>
          <p:cNvPr id="33" name="Online Media 32" descr="Recorded Sound">
            <a:hlinkClick r:id="" action="ppaction://media"/>
            <a:extLst>
              <a:ext uri="{FF2B5EF4-FFF2-40B4-BE49-F238E27FC236}">
                <a16:creationId xmlns:a16="http://schemas.microsoft.com/office/drawing/2014/main" id="{E072DE5D-1711-5E46-BB67-12B552879475}"/>
              </a:ext>
            </a:extLst>
          </p:cNvPr>
          <p:cNvPicPr>
            <a:picLocks noChangeAspect="1"/>
          </p:cNvPicPr>
          <p:nvPr>
            <a:audioFile r:link="rId1"/>
            <p:extLst>
              <p:ext uri="{DAA4B4D4-6D71-4841-9C94-3DE7FCFB9230}">
                <p14:media xmlns:p14="http://schemas.microsoft.com/office/powerpoint/2010/main" r:embed="rId11">
                  <p14:trim st="437" end="160.4829"/>
                </p14:media>
              </p:ext>
            </p:extLst>
          </p:nvPr>
        </p:nvPicPr>
        <p:blipFill>
          <a:blip r:embed="rId19"/>
          <a:stretch>
            <a:fillRect/>
          </a:stretch>
        </p:blipFill>
        <p:spPr>
          <a:xfrm>
            <a:off x="-1337849" y="3706199"/>
            <a:ext cx="812800" cy="812800"/>
          </a:xfrm>
          <a:prstGeom prst="rect">
            <a:avLst/>
          </a:prstGeom>
        </p:spPr>
      </p:pic>
      <p:pic>
        <p:nvPicPr>
          <p:cNvPr id="34" name="Online Media 33" descr="Recorded Sound">
            <a:hlinkClick r:id="" action="ppaction://media"/>
            <a:extLst>
              <a:ext uri="{FF2B5EF4-FFF2-40B4-BE49-F238E27FC236}">
                <a16:creationId xmlns:a16="http://schemas.microsoft.com/office/drawing/2014/main" id="{48F46FEC-0599-854A-9AC7-70F47576E3E0}"/>
              </a:ext>
            </a:extLst>
          </p:cNvPr>
          <p:cNvPicPr>
            <a:picLocks noChangeAspect="1"/>
          </p:cNvPicPr>
          <p:nvPr>
            <a:audioFile r:link="rId1"/>
            <p:extLst>
              <p:ext uri="{DAA4B4D4-6D71-4841-9C94-3DE7FCFB9230}">
                <p14:media xmlns:p14="http://schemas.microsoft.com/office/powerpoint/2010/main" r:embed="rId12">
                  <p14:trim st="436" end="0.3446"/>
                </p14:media>
              </p:ext>
            </p:extLst>
          </p:nvPr>
        </p:nvPicPr>
        <p:blipFill>
          <a:blip r:embed="rId19"/>
          <a:stretch>
            <a:fillRect/>
          </a:stretch>
        </p:blipFill>
        <p:spPr>
          <a:xfrm>
            <a:off x="-1571534" y="5010748"/>
            <a:ext cx="812800" cy="812800"/>
          </a:xfrm>
          <a:prstGeom prst="rect">
            <a:avLst/>
          </a:prstGeom>
        </p:spPr>
      </p:pic>
      <p:pic>
        <p:nvPicPr>
          <p:cNvPr id="35" name="Online Media 34" descr="Recorded Sound">
            <a:hlinkClick r:id="" action="ppaction://media"/>
            <a:extLst>
              <a:ext uri="{FF2B5EF4-FFF2-40B4-BE49-F238E27FC236}">
                <a16:creationId xmlns:a16="http://schemas.microsoft.com/office/drawing/2014/main" id="{C162959E-584B-FD44-8672-13A352F2AABB}"/>
              </a:ext>
            </a:extLst>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10633094" y="5915427"/>
            <a:ext cx="812800" cy="812800"/>
          </a:xfrm>
          <a:prstGeom prst="rect">
            <a:avLst/>
          </a:prstGeom>
        </p:spPr>
      </p:pic>
      <p:pic>
        <p:nvPicPr>
          <p:cNvPr id="36" name="Online Media 35" descr="Recorded Sound">
            <a:hlinkClick r:id="" action="ppaction://media"/>
            <a:extLst>
              <a:ext uri="{FF2B5EF4-FFF2-40B4-BE49-F238E27FC236}">
                <a16:creationId xmlns:a16="http://schemas.microsoft.com/office/drawing/2014/main" id="{DA45191B-472E-4F48-AFE7-15D3E4D1C173}"/>
              </a:ext>
            </a:extLst>
          </p:cNvPr>
          <p:cNvPicPr>
            <a:picLocks noChangeAspect="1"/>
          </p:cNvPicPr>
          <p:nvPr>
            <a:audioFile r:link="rId1"/>
            <p:extLst>
              <p:ext uri="{DAA4B4D4-6D71-4841-9C94-3DE7FCFB9230}">
                <p14:media xmlns:p14="http://schemas.microsoft.com/office/powerpoint/2010/main" r:embed="rId15">
                  <p14:trim st="236" end="269.7505"/>
                </p14:media>
              </p:ext>
            </p:extLst>
          </p:nvPr>
        </p:nvPicPr>
        <p:blipFill>
          <a:blip r:embed="rId19"/>
          <a:stretch>
            <a:fillRect/>
          </a:stretch>
        </p:blipFill>
        <p:spPr>
          <a:xfrm>
            <a:off x="9628198" y="5919700"/>
            <a:ext cx="812800" cy="812800"/>
          </a:xfrm>
          <a:prstGeom prst="rect">
            <a:avLst/>
          </a:prstGeom>
        </p:spPr>
      </p:pic>
      <p:pic>
        <p:nvPicPr>
          <p:cNvPr id="37" name="Online Media 36" descr="Recorded Sound">
            <a:hlinkClick r:id="" action="ppaction://media"/>
            <a:extLst>
              <a:ext uri="{FF2B5EF4-FFF2-40B4-BE49-F238E27FC236}">
                <a16:creationId xmlns:a16="http://schemas.microsoft.com/office/drawing/2014/main" id="{DFCF720B-57EE-6F45-9801-817E2ABAB815}"/>
              </a:ext>
            </a:extLst>
          </p:cNvPr>
          <p:cNvPicPr>
            <a:picLocks noChangeAspect="1"/>
          </p:cNvPicPr>
          <p:nvPr>
            <a:audioFile r:link="rId1"/>
            <p:extLst>
              <p:ext uri="{DAA4B4D4-6D71-4841-9C94-3DE7FCFB9230}">
                <p14:media xmlns:p14="http://schemas.microsoft.com/office/powerpoint/2010/main" r:embed="rId16">
                  <p14:trim st="297" end="496.331"/>
                </p14:media>
              </p:ext>
            </p:extLst>
          </p:nvPr>
        </p:nvPicPr>
        <p:blipFill>
          <a:blip r:embed="rId19"/>
          <a:stretch>
            <a:fillRect/>
          </a:stretch>
        </p:blipFill>
        <p:spPr>
          <a:xfrm>
            <a:off x="9557412" y="4989069"/>
            <a:ext cx="812800" cy="812800"/>
          </a:xfrm>
          <a:prstGeom prst="rect">
            <a:avLst/>
          </a:prstGeom>
        </p:spPr>
      </p:pic>
    </p:spTree>
    <p:extLst>
      <p:ext uri="{BB962C8B-B14F-4D97-AF65-F5344CB8AC3E}">
        <p14:creationId xmlns:p14="http://schemas.microsoft.com/office/powerpoint/2010/main" val="12051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325"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670" fill="hold"/>
                                        <p:tgtEl>
                                          <p:spTgt spid="26"/>
                                        </p:tgtEl>
                                      </p:cBhvr>
                                    </p:cmd>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414" fill="hold"/>
                                        <p:tgtEl>
                                          <p:spTgt spid="27"/>
                                        </p:tgtEl>
                                      </p:cBhvr>
                                    </p:cmd>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1882" fill="hold"/>
                                        <p:tgtEl>
                                          <p:spTgt spid="28"/>
                                        </p:tgtEl>
                                      </p:cBhvr>
                                    </p:cmd>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4952" fill="hold"/>
                                        <p:tgtEl>
                                          <p:spTgt spid="29"/>
                                        </p:tgtEl>
                                      </p:cBhvr>
                                    </p:cmd>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4113" fill="hold"/>
                                        <p:tgtEl>
                                          <p:spTgt spid="30"/>
                                        </p:tgtEl>
                                      </p:cBhvr>
                                    </p:cmd>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7805" fill="hold"/>
                                        <p:tgtEl>
                                          <p:spTgt spid="31"/>
                                        </p:tgtEl>
                                      </p:cBhvr>
                                    </p:cmd>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3760" fill="hold"/>
                                        <p:tgtEl>
                                          <p:spTgt spid="32"/>
                                        </p:tgtEl>
                                      </p:cBhvr>
                                    </p:cmd>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8110" fill="hold"/>
                                        <p:tgtEl>
                                          <p:spTgt spid="33"/>
                                        </p:tgtEl>
                                      </p:cBhvr>
                                    </p:cmd>
                                  </p:childTnLst>
                                </p:cTn>
                              </p:par>
                            </p:childTnLst>
                          </p:cTn>
                        </p:par>
                      </p:childTnLst>
                    </p:cTn>
                  </p:par>
                  <p:par>
                    <p:cTn id="81" fill="hold">
                      <p:stCondLst>
                        <p:cond delay="indefinite"/>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7412" fill="hold"/>
                                        <p:tgtEl>
                                          <p:spTgt spid="34"/>
                                        </p:tgtEl>
                                      </p:cBhvr>
                                    </p:cmd>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4690" fill="hold"/>
                                        <p:tgtEl>
                                          <p:spTgt spid="35"/>
                                        </p:tgtEl>
                                      </p:cBhvr>
                                    </p:cmd>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4324" fill="hold"/>
                                        <p:tgtEl>
                                          <p:spTgt spid="36"/>
                                        </p:tgtEl>
                                      </p:cBhvr>
                                    </p:cmd>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3781" fill="hold"/>
                                        <p:tgtEl>
                                          <p:spTgt spid="37"/>
                                        </p:tgtEl>
                                      </p:cBhvr>
                                    </p:cmd>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3" fill="hold" display="0">
                  <p:stCondLst>
                    <p:cond delay="indefinite"/>
                  </p:stCondLst>
                  <p:endCondLst>
                    <p:cond evt="onStopAudio" delay="0">
                      <p:tgtEl>
                        <p:sldTgt/>
                      </p:tgtEl>
                    </p:cond>
                  </p:endCondLst>
                </p:cTn>
                <p:tgtEl>
                  <p:spTgt spid="3"/>
                </p:tgtEl>
              </p:cMediaNode>
            </p:audio>
            <p:audio>
              <p:cMediaNode vol="80000">
                <p:cTn id="114" fill="hold" display="0">
                  <p:stCondLst>
                    <p:cond delay="indefinite"/>
                  </p:stCondLst>
                  <p:endCondLst>
                    <p:cond evt="onStopAudio" delay="0">
                      <p:tgtEl>
                        <p:sldTgt/>
                      </p:tgtEl>
                    </p:cond>
                  </p:endCondLst>
                </p:cTn>
                <p:tgtEl>
                  <p:spTgt spid="4"/>
                </p:tgtEl>
              </p:cMediaNode>
            </p:audio>
            <p:audio>
              <p:cMediaNode vol="80000">
                <p:cTn id="115" fill="hold" display="0">
                  <p:stCondLst>
                    <p:cond delay="indefinite"/>
                  </p:stCondLst>
                  <p:endCondLst>
                    <p:cond evt="onStopAudio" delay="0">
                      <p:tgtEl>
                        <p:sldTgt/>
                      </p:tgtEl>
                    </p:cond>
                  </p:endCondLst>
                </p:cTn>
                <p:tgtEl>
                  <p:spTgt spid="26"/>
                </p:tgtEl>
              </p:cMediaNode>
            </p:audio>
            <p:audio>
              <p:cMediaNode vol="80000">
                <p:cTn id="116" fill="hold" display="0">
                  <p:stCondLst>
                    <p:cond delay="indefinite"/>
                  </p:stCondLst>
                  <p:endCondLst>
                    <p:cond evt="onStopAudio" delay="0">
                      <p:tgtEl>
                        <p:sldTgt/>
                      </p:tgtEl>
                    </p:cond>
                  </p:endCondLst>
                </p:cTn>
                <p:tgtEl>
                  <p:spTgt spid="27"/>
                </p:tgtEl>
              </p:cMediaNode>
            </p:audio>
            <p:audio>
              <p:cMediaNode vol="80000">
                <p:cTn id="117" fill="hold" display="0">
                  <p:stCondLst>
                    <p:cond delay="indefinite"/>
                  </p:stCondLst>
                  <p:endCondLst>
                    <p:cond evt="onStopAudio" delay="0">
                      <p:tgtEl>
                        <p:sldTgt/>
                      </p:tgtEl>
                    </p:cond>
                  </p:endCondLst>
                </p:cTn>
                <p:tgtEl>
                  <p:spTgt spid="28"/>
                </p:tgtEl>
              </p:cMediaNode>
            </p:audio>
            <p:audio>
              <p:cMediaNode vol="80000">
                <p:cTn id="118" fill="hold" display="0">
                  <p:stCondLst>
                    <p:cond delay="indefinite"/>
                  </p:stCondLst>
                  <p:endCondLst>
                    <p:cond evt="onStopAudio" delay="0">
                      <p:tgtEl>
                        <p:sldTgt/>
                      </p:tgtEl>
                    </p:cond>
                  </p:endCondLst>
                </p:cTn>
                <p:tgtEl>
                  <p:spTgt spid="29"/>
                </p:tgtEl>
              </p:cMediaNode>
            </p:audio>
            <p:audio>
              <p:cMediaNode vol="80000">
                <p:cTn id="119" fill="hold" display="0">
                  <p:stCondLst>
                    <p:cond delay="indefinite"/>
                  </p:stCondLst>
                  <p:endCondLst>
                    <p:cond evt="onStopAudio" delay="0">
                      <p:tgtEl>
                        <p:sldTgt/>
                      </p:tgtEl>
                    </p:cond>
                  </p:endCondLst>
                </p:cTn>
                <p:tgtEl>
                  <p:spTgt spid="30"/>
                </p:tgtEl>
              </p:cMediaNode>
            </p:audio>
            <p:audio>
              <p:cMediaNode vol="80000">
                <p:cTn id="120" fill="hold" display="0">
                  <p:stCondLst>
                    <p:cond delay="indefinite"/>
                  </p:stCondLst>
                  <p:endCondLst>
                    <p:cond evt="onStopAudio" delay="0">
                      <p:tgtEl>
                        <p:sldTgt/>
                      </p:tgtEl>
                    </p:cond>
                  </p:endCondLst>
                </p:cTn>
                <p:tgtEl>
                  <p:spTgt spid="31"/>
                </p:tgtEl>
              </p:cMediaNode>
            </p:audio>
            <p:audio>
              <p:cMediaNode vol="80000">
                <p:cTn id="121" fill="hold" display="0">
                  <p:stCondLst>
                    <p:cond delay="indefinite"/>
                  </p:stCondLst>
                  <p:endCondLst>
                    <p:cond evt="onStopAudio" delay="0">
                      <p:tgtEl>
                        <p:sldTgt/>
                      </p:tgtEl>
                    </p:cond>
                  </p:endCondLst>
                </p:cTn>
                <p:tgtEl>
                  <p:spTgt spid="32"/>
                </p:tgtEl>
              </p:cMediaNode>
            </p:audio>
            <p:audio>
              <p:cMediaNode vol="80000">
                <p:cTn id="122" fill="hold" display="0">
                  <p:stCondLst>
                    <p:cond delay="indefinite"/>
                  </p:stCondLst>
                  <p:endCondLst>
                    <p:cond evt="onStopAudio" delay="0">
                      <p:tgtEl>
                        <p:sldTgt/>
                      </p:tgtEl>
                    </p:cond>
                  </p:endCondLst>
                </p:cTn>
                <p:tgtEl>
                  <p:spTgt spid="33"/>
                </p:tgtEl>
              </p:cMediaNode>
            </p:audio>
            <p:audio>
              <p:cMediaNode vol="80000">
                <p:cTn id="123" fill="hold" display="0">
                  <p:stCondLst>
                    <p:cond delay="indefinite"/>
                  </p:stCondLst>
                  <p:endCondLst>
                    <p:cond evt="onStopAudio" delay="0">
                      <p:tgtEl>
                        <p:sldTgt/>
                      </p:tgtEl>
                    </p:cond>
                  </p:endCondLst>
                </p:cTn>
                <p:tgtEl>
                  <p:spTgt spid="34"/>
                </p:tgtEl>
              </p:cMediaNode>
            </p:audio>
            <p:audio>
              <p:cMediaNode vol="80000">
                <p:cTn id="124" fill="hold" display="0">
                  <p:stCondLst>
                    <p:cond delay="indefinite"/>
                  </p:stCondLst>
                  <p:endCondLst>
                    <p:cond evt="onStopAudio" delay="0">
                      <p:tgtEl>
                        <p:sldTgt/>
                      </p:tgtEl>
                    </p:cond>
                  </p:endCondLst>
                </p:cTn>
                <p:tgtEl>
                  <p:spTgt spid="35"/>
                </p:tgtEl>
              </p:cMediaNode>
            </p:audio>
            <p:audio>
              <p:cMediaNode vol="80000">
                <p:cTn id="125" fill="hold" display="0">
                  <p:stCondLst>
                    <p:cond delay="indefinite"/>
                  </p:stCondLst>
                  <p:endCondLst>
                    <p:cond evt="onStopAudio" delay="0">
                      <p:tgtEl>
                        <p:sldTgt/>
                      </p:tgtEl>
                    </p:cond>
                  </p:endCondLst>
                </p:cTn>
                <p:tgtEl>
                  <p:spTgt spid="36"/>
                </p:tgtEl>
              </p:cMediaNode>
            </p:audio>
            <p:audio>
              <p:cMediaNode vol="80000">
                <p:cTn id="126" fill="hold" display="0">
                  <p:stCondLst>
                    <p:cond delay="indefinite"/>
                  </p:stCondLst>
                  <p:endCondLst>
                    <p:cond evt="onStopAudio" delay="0">
                      <p:tgtEl>
                        <p:sldTgt/>
                      </p:tgtEl>
                    </p:cond>
                  </p:endCondLst>
                </p:cTn>
                <p:tgtEl>
                  <p:spTgt spid="37"/>
                </p:tgtEl>
              </p:cMediaNode>
            </p:audio>
          </p:childTnLst>
        </p:cTn>
      </p:par>
    </p:tnLst>
    <p:bldLst>
      <p:bldP spid="11" grpId="0"/>
      <p:bldP spid="13" grpId="0"/>
      <p:bldP spid="14" grpId="0"/>
      <p:bldP spid="15" grpId="0"/>
      <p:bldP spid="16" grpId="0"/>
      <p:bldP spid="17" grpId="0" animBg="1"/>
      <p:bldP spid="21" grpId="0"/>
      <p:bldP spid="22" grpId="0"/>
      <p:bldP spid="23" grpId="0"/>
      <p:bldP spid="24" grpId="0"/>
      <p:bldP spid="25"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4</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38645"/>
            <a:ext cx="8784065" cy="400110"/>
          </a:xfrm>
          <a:prstGeom prst="rect">
            <a:avLst/>
          </a:prstGeom>
          <a:noFill/>
        </p:spPr>
        <p:txBody>
          <a:bodyPr wrap="square" rtlCol="0">
            <a:spAutoFit/>
          </a:bodyPr>
          <a:lstStyle/>
          <a:p>
            <a:pPr>
              <a:buClr>
                <a:srgbClr val="EA7600"/>
              </a:buClr>
              <a:buSzPct val="120000"/>
            </a:pPr>
            <a:r>
              <a:rPr lang="en-GB" sz="2000" b="1" dirty="0">
                <a:solidFill>
                  <a:schemeClr val="accent5">
                    <a:lumMod val="75000"/>
                  </a:schemeClr>
                </a:solidFill>
              </a:rPr>
              <a:t>Add any pair of 4-digit numbers using compact addition.</a:t>
            </a:r>
            <a:endParaRPr lang="en-GB" sz="2000" b="1" dirty="0">
              <a:solidFill>
                <a:srgbClr val="5B9BD5">
                  <a:lumMod val="75000"/>
                </a:srgbClr>
              </a:solidFill>
            </a:endParaRPr>
          </a:p>
        </p:txBody>
      </p:sp>
      <p:grpSp>
        <p:nvGrpSpPr>
          <p:cNvPr id="5" name="Group 4">
            <a:extLst>
              <a:ext uri="{FF2B5EF4-FFF2-40B4-BE49-F238E27FC236}">
                <a16:creationId xmlns:a16="http://schemas.microsoft.com/office/drawing/2014/main" id="{EA0B5A5B-549E-4207-B725-AF9EA7A11192}"/>
              </a:ext>
            </a:extLst>
          </p:cNvPr>
          <p:cNvGrpSpPr/>
          <p:nvPr/>
        </p:nvGrpSpPr>
        <p:grpSpPr>
          <a:xfrm>
            <a:off x="2348656" y="2627141"/>
            <a:ext cx="4446688" cy="1369847"/>
            <a:chOff x="2585879" y="4709159"/>
            <a:chExt cx="4446688" cy="1369847"/>
          </a:xfrm>
        </p:grpSpPr>
        <p:sp>
          <p:nvSpPr>
            <p:cNvPr id="6" name="Speech Bubble: Rectangle with Corners Rounded 10">
              <a:extLst>
                <a:ext uri="{FF2B5EF4-FFF2-40B4-BE49-F238E27FC236}">
                  <a16:creationId xmlns:a16="http://schemas.microsoft.com/office/drawing/2014/main" id="{C5816DCC-1B71-4A32-8611-3F68EA269DC1}"/>
                </a:ext>
              </a:extLst>
            </p:cNvPr>
            <p:cNvSpPr/>
            <p:nvPr/>
          </p:nvSpPr>
          <p:spPr>
            <a:xfrm>
              <a:off x="2585879" y="4709159"/>
              <a:ext cx="4446688" cy="1369847"/>
            </a:xfrm>
            <a:prstGeom prst="wedgeEllipseCallout">
              <a:avLst>
                <a:gd name="adj1" fmla="val -50447"/>
                <a:gd name="adj2" fmla="val 5514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Choose the expanded or compact layout to have a go at these two additions.</a:t>
              </a:r>
            </a:p>
          </p:txBody>
        </p:sp>
        <p:pic>
          <p:nvPicPr>
            <p:cNvPr id="7" name="Picture 2">
              <a:extLst>
                <a:ext uri="{FF2B5EF4-FFF2-40B4-BE49-F238E27FC236}">
                  <a16:creationId xmlns:a16="http://schemas.microsoft.com/office/drawing/2014/main" id="{CC8908B6-CCB3-46C7-A06C-F72C44C9947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09178" y="4810173"/>
              <a:ext cx="623389" cy="62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a:extLst>
              <a:ext uri="{FF2B5EF4-FFF2-40B4-BE49-F238E27FC236}">
                <a16:creationId xmlns:a16="http://schemas.microsoft.com/office/drawing/2014/main" id="{A84D73AB-9DB6-432A-A5E9-978089D8B3CB}"/>
              </a:ext>
            </a:extLst>
          </p:cNvPr>
          <p:cNvSpPr txBox="1"/>
          <p:nvPr/>
        </p:nvSpPr>
        <p:spPr>
          <a:xfrm>
            <a:off x="2077364" y="1418520"/>
            <a:ext cx="4989272" cy="523220"/>
          </a:xfrm>
          <a:prstGeom prst="rect">
            <a:avLst/>
          </a:prstGeom>
          <a:solidFill>
            <a:schemeClr val="bg1"/>
          </a:solidFill>
          <a:ln w="28575">
            <a:solidFill>
              <a:srgbClr val="1F4E79"/>
            </a:solidFill>
          </a:ln>
        </p:spPr>
        <p:txBody>
          <a:bodyPr wrap="square" rtlCol="0">
            <a:spAutoFit/>
          </a:bodyPr>
          <a:lstStyle/>
          <a:p>
            <a:pPr algn="ctr"/>
            <a:r>
              <a:rPr lang="en-GB" sz="2800" b="1" dirty="0">
                <a:solidFill>
                  <a:srgbClr val="1F4E79"/>
                </a:solidFill>
              </a:rPr>
              <a:t>2451 + 1827		8451 + 4327</a:t>
            </a:r>
          </a:p>
        </p:txBody>
      </p:sp>
      <p:sp>
        <p:nvSpPr>
          <p:cNvPr id="9" name="TextBox 8">
            <a:extLst>
              <a:ext uri="{FF2B5EF4-FFF2-40B4-BE49-F238E27FC236}">
                <a16:creationId xmlns:a16="http://schemas.microsoft.com/office/drawing/2014/main" id="{13BD5F3C-AAD2-4245-8707-08232A61BD90}"/>
              </a:ext>
            </a:extLst>
          </p:cNvPr>
          <p:cNvSpPr txBox="1"/>
          <p:nvPr/>
        </p:nvSpPr>
        <p:spPr>
          <a:xfrm>
            <a:off x="734451" y="1420833"/>
            <a:ext cx="7777123" cy="523220"/>
          </a:xfrm>
          <a:prstGeom prst="rect">
            <a:avLst/>
          </a:prstGeom>
          <a:solidFill>
            <a:schemeClr val="bg1"/>
          </a:solidFill>
          <a:ln w="28575">
            <a:solidFill>
              <a:srgbClr val="1F4E79"/>
            </a:solidFill>
          </a:ln>
        </p:spPr>
        <p:txBody>
          <a:bodyPr wrap="square" rtlCol="0">
            <a:spAutoFit/>
          </a:bodyPr>
          <a:lstStyle/>
          <a:p>
            <a:pPr algn="ctr"/>
            <a:r>
              <a:rPr lang="en-GB" sz="2800" b="1" dirty="0">
                <a:solidFill>
                  <a:srgbClr val="1F4E79"/>
                </a:solidFill>
              </a:rPr>
              <a:t>2455 + 1827 </a:t>
            </a:r>
            <a:r>
              <a:rPr lang="en-GB" sz="2800" b="1" dirty="0">
                <a:solidFill>
                  <a:srgbClr val="FF0000"/>
                </a:solidFill>
              </a:rPr>
              <a:t>= 4282</a:t>
            </a:r>
            <a:r>
              <a:rPr lang="en-GB" sz="2800" b="1" dirty="0">
                <a:solidFill>
                  <a:srgbClr val="1F4E79"/>
                </a:solidFill>
              </a:rPr>
              <a:t>	8456 + 4387 </a:t>
            </a:r>
            <a:r>
              <a:rPr lang="en-GB" sz="2800" b="1" dirty="0">
                <a:solidFill>
                  <a:srgbClr val="FF0000"/>
                </a:solidFill>
              </a:rPr>
              <a:t>= 12,843</a:t>
            </a:r>
          </a:p>
        </p:txBody>
      </p:sp>
      <p:pic>
        <p:nvPicPr>
          <p:cNvPr id="3" name="Online Media 2" descr="Recorded Sound">
            <a:hlinkClick r:id="" action="ppaction://media"/>
            <a:extLst>
              <a:ext uri="{FF2B5EF4-FFF2-40B4-BE49-F238E27FC236}">
                <a16:creationId xmlns:a16="http://schemas.microsoft.com/office/drawing/2014/main" id="{587DE81E-F8F5-BD4F-9F3B-BDD91385A543}"/>
              </a:ext>
            </a:extLst>
          </p:cNvPr>
          <p:cNvPicPr>
            <a:picLocks noChangeAspect="1"/>
          </p:cNvPicPr>
          <p:nvPr>
            <a:audioFile r:link="rId1"/>
            <p:extLst>
              <p:ext uri="{DAA4B4D4-6D71-4841-9C94-3DE7FCFB9230}">
                <p14:media xmlns:p14="http://schemas.microsoft.com/office/powerpoint/2010/main" r:embed="rId2">
                  <p14:trim st="444" end="354.3854"/>
                  <p14:fade out="500"/>
                </p14:media>
              </p:ext>
            </p:extLst>
          </p:nvPr>
        </p:nvPicPr>
        <p:blipFill>
          <a:blip r:embed="rId8"/>
          <a:stretch>
            <a:fillRect/>
          </a:stretch>
        </p:blipFill>
        <p:spPr>
          <a:xfrm>
            <a:off x="9449982" y="390938"/>
            <a:ext cx="812800" cy="812800"/>
          </a:xfrm>
          <a:prstGeom prst="rect">
            <a:avLst/>
          </a:prstGeom>
        </p:spPr>
      </p:pic>
      <p:pic>
        <p:nvPicPr>
          <p:cNvPr id="4" name="Online Media 3" descr="Recorded Sound">
            <a:hlinkClick r:id="" action="ppaction://media"/>
            <a:extLst>
              <a:ext uri="{FF2B5EF4-FFF2-40B4-BE49-F238E27FC236}">
                <a16:creationId xmlns:a16="http://schemas.microsoft.com/office/drawing/2014/main" id="{B87720D1-D17D-3948-9EF1-97EA57AFCE92}"/>
              </a:ext>
            </a:extLst>
          </p:cNvPr>
          <p:cNvPicPr>
            <a:picLocks noChangeAspect="1"/>
          </p:cNvPicPr>
          <p:nvPr>
            <a:audioFile r:link="rId1"/>
            <p:extLst>
              <p:ext uri="{DAA4B4D4-6D71-4841-9C94-3DE7FCFB9230}">
                <p14:media xmlns:p14="http://schemas.microsoft.com/office/powerpoint/2010/main" r:embed="rId3">
                  <p14:trim st="472" end="122.4693"/>
                  <p14:fade out="500"/>
                </p14:media>
              </p:ext>
            </p:extLst>
          </p:nvPr>
        </p:nvPicPr>
        <p:blipFill>
          <a:blip r:embed="rId8"/>
          <a:stretch>
            <a:fillRect/>
          </a:stretch>
        </p:blipFill>
        <p:spPr>
          <a:xfrm>
            <a:off x="9364921" y="2499264"/>
            <a:ext cx="812800" cy="812800"/>
          </a:xfrm>
          <a:prstGeom prst="rect">
            <a:avLst/>
          </a:prstGeom>
        </p:spPr>
      </p:pic>
      <p:pic>
        <p:nvPicPr>
          <p:cNvPr id="11" name="Online Media 10" descr="Recorded Sound">
            <a:hlinkClick r:id="" action="ppaction://media"/>
            <a:extLst>
              <a:ext uri="{FF2B5EF4-FFF2-40B4-BE49-F238E27FC236}">
                <a16:creationId xmlns:a16="http://schemas.microsoft.com/office/drawing/2014/main" id="{F920C986-ED14-B842-A6C7-E8C17AE55413}"/>
              </a:ext>
            </a:extLst>
          </p:cNvPr>
          <p:cNvPicPr>
            <a:picLocks noChangeAspect="1"/>
          </p:cNvPicPr>
          <p:nvPr>
            <a:audioFile r:link="rId1"/>
            <p:extLst>
              <p:ext uri="{DAA4B4D4-6D71-4841-9C94-3DE7FCFB9230}">
                <p14:media xmlns:p14="http://schemas.microsoft.com/office/powerpoint/2010/main" r:embed="rId4">
                  <p14:trim st="302" end="468.6848"/>
                </p14:media>
              </p:ext>
            </p:extLst>
          </p:nvPr>
        </p:nvPicPr>
        <p:blipFill>
          <a:blip r:embed="rId8"/>
          <a:stretch>
            <a:fillRect/>
          </a:stretch>
        </p:blipFill>
        <p:spPr>
          <a:xfrm>
            <a:off x="9364921" y="1445101"/>
            <a:ext cx="812800" cy="812800"/>
          </a:xfrm>
          <a:prstGeom prst="rect">
            <a:avLst/>
          </a:prstGeom>
        </p:spPr>
      </p:pic>
    </p:spTree>
    <p:extLst>
      <p:ext uri="{BB962C8B-B14F-4D97-AF65-F5344CB8AC3E}">
        <p14:creationId xmlns:p14="http://schemas.microsoft.com/office/powerpoint/2010/main" val="40533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839"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700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audio>
              <p:cMediaNode vol="80000">
                <p:cTn id="25" fill="hold" display="0">
                  <p:stCondLst>
                    <p:cond delay="indefinite"/>
                  </p:stCondLst>
                  <p:endCondLst>
                    <p:cond evt="onStopAudio" delay="0">
                      <p:tgtEl>
                        <p:sldTgt/>
                      </p:tgtEl>
                    </p:cond>
                  </p:endCondLst>
                </p:cTn>
                <p:tgtEl>
                  <p:spTgt spid="4"/>
                </p:tgtEl>
              </p:cMediaNode>
            </p:audio>
            <p:audio>
              <p:cMediaNode vol="80000">
                <p:cTn id="26" fill="hold" display="0">
                  <p:stCondLst>
                    <p:cond delay="indefinite"/>
                  </p:stCondLst>
                  <p:endCondLst>
                    <p:cond evt="onStopAudio" delay="0">
                      <p:tgtEl>
                        <p:sldTgt/>
                      </p:tgtEl>
                    </p:cond>
                  </p:endCondLst>
                </p:cTn>
                <p:tgtEl>
                  <p:spTgt spid="11"/>
                </p:tgtEl>
              </p:cMediaNode>
            </p:audio>
          </p:childTnLst>
        </p:cTn>
      </p:par>
    </p:tnLst>
    <p:bldLst>
      <p:bldP spid="8" grpId="0" animBg="1"/>
      <p:bldP spid="9"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2459</TotalTime>
  <Words>257</Words>
  <Application>Microsoft Office PowerPoint</Application>
  <PresentationFormat>On-screen Show (4:3)</PresentationFormat>
  <Paragraphs>78</Paragraphs>
  <Slides>3</Slides>
  <Notes>3</Notes>
  <HiddenSlides>0</HiddenSlides>
  <MMClips>30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215</cp:revision>
  <dcterms:created xsi:type="dcterms:W3CDTF">2018-09-13T11:08:58Z</dcterms:created>
  <dcterms:modified xsi:type="dcterms:W3CDTF">2020-05-11T09:32:50Z</dcterms:modified>
</cp:coreProperties>
</file>