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87" r:id="rId2"/>
    <p:sldId id="257" r:id="rId3"/>
    <p:sldId id="280" r:id="rId4"/>
    <p:sldId id="258" r:id="rId5"/>
    <p:sldId id="261" r:id="rId6"/>
    <p:sldId id="276" r:id="rId7"/>
    <p:sldId id="278" r:id="rId8"/>
    <p:sldId id="279" r:id="rId9"/>
    <p:sldId id="286" r:id="rId10"/>
    <p:sldId id="260" r:id="rId11"/>
    <p:sldId id="264" r:id="rId12"/>
    <p:sldId id="265" r:id="rId13"/>
    <p:sldId id="266" r:id="rId14"/>
    <p:sldId id="267" r:id="rId15"/>
    <p:sldId id="268" r:id="rId16"/>
    <p:sldId id="269" r:id="rId17"/>
    <p:sldId id="270" r:id="rId18"/>
    <p:sldId id="283" r:id="rId19"/>
    <p:sldId id="282" r:id="rId20"/>
    <p:sldId id="271" r:id="rId21"/>
    <p:sldId id="272" r:id="rId22"/>
    <p:sldId id="284" r:id="rId23"/>
    <p:sldId id="273" r:id="rId24"/>
  </p:sldIdLst>
  <p:sldSz cx="9144000" cy="5143500" type="screen16x9"/>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C3C3C"/>
        </a:fontRef>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2485" autoAdjust="0"/>
  </p:normalViewPr>
  <p:slideViewPr>
    <p:cSldViewPr snapToGrid="0">
      <p:cViewPr varScale="1">
        <p:scale>
          <a:sx n="71" d="100"/>
          <a:sy n="71" d="100"/>
        </p:scale>
        <p:origin x="126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A4389E0-6D49-4A77-BECC-BFD0C7816F20}" type="datetimeFigureOut">
              <a:rPr lang="en-GB" smtClean="0"/>
              <a:t>27/05/2020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1B8E2E-0C3A-4F72-B958-7317609B954C}" type="slidenum">
              <a:rPr lang="en-GB" smtClean="0"/>
              <a:t>‹#›</a:t>
            </a:fld>
            <a:endParaRPr lang="en-GB"/>
          </a:p>
        </p:txBody>
      </p:sp>
    </p:spTree>
    <p:extLst>
      <p:ext uri="{BB962C8B-B14F-4D97-AF65-F5344CB8AC3E}">
        <p14:creationId xmlns:p14="http://schemas.microsoft.com/office/powerpoint/2010/main" val="1367952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2" name="Shape 1022"/>
          <p:cNvSpPr>
            <a:spLocks noGrp="1" noRot="1" noChangeAspect="1"/>
          </p:cNvSpPr>
          <p:nvPr>
            <p:ph type="sldImg"/>
          </p:nvPr>
        </p:nvSpPr>
        <p:spPr>
          <a:xfrm>
            <a:off x="90488" y="744538"/>
            <a:ext cx="6616700" cy="3722687"/>
          </a:xfrm>
          <a:prstGeom prst="rect">
            <a:avLst/>
          </a:prstGeom>
        </p:spPr>
        <p:txBody>
          <a:bodyPr/>
          <a:lstStyle/>
          <a:p>
            <a:endParaRPr/>
          </a:p>
        </p:txBody>
      </p:sp>
      <p:sp>
        <p:nvSpPr>
          <p:cNvPr id="1023" name="Shape 1023"/>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75603366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Geller Text Regular"/>
      </a:defRPr>
    </a:lvl1pPr>
    <a:lvl2pPr indent="228600" latinLnBrk="0">
      <a:defRPr sz="1200">
        <a:latin typeface="+mj-lt"/>
        <a:ea typeface="+mj-ea"/>
        <a:cs typeface="+mj-cs"/>
        <a:sym typeface="Geller Text Regular"/>
      </a:defRPr>
    </a:lvl2pPr>
    <a:lvl3pPr indent="457200" latinLnBrk="0">
      <a:defRPr sz="1200">
        <a:latin typeface="+mj-lt"/>
        <a:ea typeface="+mj-ea"/>
        <a:cs typeface="+mj-cs"/>
        <a:sym typeface="Geller Text Regular"/>
      </a:defRPr>
    </a:lvl3pPr>
    <a:lvl4pPr indent="685800" latinLnBrk="0">
      <a:defRPr sz="1200">
        <a:latin typeface="+mj-lt"/>
        <a:ea typeface="+mj-ea"/>
        <a:cs typeface="+mj-cs"/>
        <a:sym typeface="Geller Text Regular"/>
      </a:defRPr>
    </a:lvl4pPr>
    <a:lvl5pPr indent="914400" latinLnBrk="0">
      <a:defRPr sz="1200">
        <a:latin typeface="+mj-lt"/>
        <a:ea typeface="+mj-ea"/>
        <a:cs typeface="+mj-cs"/>
        <a:sym typeface="Geller Text Regular"/>
      </a:defRPr>
    </a:lvl5pPr>
    <a:lvl6pPr indent="1143000" latinLnBrk="0">
      <a:defRPr sz="1200">
        <a:latin typeface="+mj-lt"/>
        <a:ea typeface="+mj-ea"/>
        <a:cs typeface="+mj-cs"/>
        <a:sym typeface="Geller Text Regular"/>
      </a:defRPr>
    </a:lvl6pPr>
    <a:lvl7pPr indent="1371600" latinLnBrk="0">
      <a:defRPr sz="1200">
        <a:latin typeface="+mj-lt"/>
        <a:ea typeface="+mj-ea"/>
        <a:cs typeface="+mj-cs"/>
        <a:sym typeface="Geller Text Regular"/>
      </a:defRPr>
    </a:lvl7pPr>
    <a:lvl8pPr indent="1600200" latinLnBrk="0">
      <a:defRPr sz="1200">
        <a:latin typeface="+mj-lt"/>
        <a:ea typeface="+mj-ea"/>
        <a:cs typeface="+mj-cs"/>
        <a:sym typeface="Geller Text Regular"/>
      </a:defRPr>
    </a:lvl8pPr>
    <a:lvl9pPr indent="1828800" latinLnBrk="0">
      <a:defRPr sz="1200">
        <a:latin typeface="+mj-lt"/>
        <a:ea typeface="+mj-ea"/>
        <a:cs typeface="+mj-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ritishscienceweek.org/"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britishscienceweek.org/about-us/grants/" TargetMode="External"/><Relationship Id="rId4" Type="http://schemas.openxmlformats.org/officeDocument/2006/relationships/hyperlink" Target="https://www.greatscienceshare.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xfrm>
            <a:off x="381000" y="685800"/>
            <a:ext cx="6096000" cy="3429000"/>
          </a:xfrm>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pPr>
              <a:defRPr>
                <a:latin typeface="Georgia"/>
                <a:ea typeface="Georgia"/>
                <a:cs typeface="Georgia"/>
                <a:sym typeface="Georgia"/>
              </a:defRPr>
            </a:pPr>
            <a:r>
              <a:t>Introduce the challenge.</a:t>
            </a:r>
          </a:p>
          <a:p>
            <a:pPr>
              <a:defRPr>
                <a:latin typeface="Georgia"/>
                <a:ea typeface="Georgia"/>
                <a:cs typeface="Georgia"/>
                <a:sym typeface="Georgia"/>
              </a:defRPr>
            </a:pPr>
            <a:r>
              <a:t>Explain that pupils will be using their STEM skills to try and solve a problem faced by</a:t>
            </a:r>
          </a:p>
          <a:p>
            <a:pPr>
              <a:defRPr>
                <a:latin typeface="Georgia"/>
                <a:ea typeface="Georgia"/>
                <a:cs typeface="Georgia"/>
                <a:sym typeface="Georgia"/>
              </a:defRPr>
            </a:pPr>
            <a:r>
              <a:t>communities in a country in a very different part of the world.</a:t>
            </a:r>
          </a:p>
          <a:p>
            <a:endParaRPr/>
          </a:p>
          <a:p>
            <a:r>
              <a:t>We are going to be asking them to find a way to overcome climate change in country that is already really suffering from the impact of climate change including deforestation, drought and flash floods.</a:t>
            </a:r>
          </a:p>
        </p:txBody>
      </p:sp>
    </p:spTree>
    <p:extLst>
      <p:ext uri="{BB962C8B-B14F-4D97-AF65-F5344CB8AC3E}">
        <p14:creationId xmlns:p14="http://schemas.microsoft.com/office/powerpoint/2010/main" val="326969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challenge.</a:t>
            </a:r>
          </a:p>
          <a:p>
            <a:r>
              <a:rPr lang="en-GB" dirty="0" smtClean="0"/>
              <a:t>Explain that STEM</a:t>
            </a:r>
            <a:r>
              <a:rPr lang="en-GB" baseline="0" dirty="0" smtClean="0"/>
              <a:t> skills can be used to solve some of the world’ toughest challenges, and help us achieve the SDGs.  They will be looking at just one way that using their STEM skills could help Khadija and her family.</a:t>
            </a:r>
            <a:endParaRPr lang="en-GB" dirty="0"/>
          </a:p>
        </p:txBody>
      </p:sp>
    </p:spTree>
    <p:extLst>
      <p:ext uri="{BB962C8B-B14F-4D97-AF65-F5344CB8AC3E}">
        <p14:creationId xmlns:p14="http://schemas.microsoft.com/office/powerpoint/2010/main" val="191689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1120"/>
          <p:cNvSpPr>
            <a:spLocks noGrp="1" noRot="1" noChangeAspect="1"/>
          </p:cNvSpPr>
          <p:nvPr>
            <p:ph type="sldImg"/>
          </p:nvPr>
        </p:nvSpPr>
        <p:spPr>
          <a:xfrm>
            <a:off x="90488" y="744538"/>
            <a:ext cx="6616700" cy="3722687"/>
          </a:xfrm>
          <a:prstGeom prst="rect">
            <a:avLst/>
          </a:prstGeom>
        </p:spPr>
        <p:txBody>
          <a:bodyPr/>
          <a:lstStyle/>
          <a:p>
            <a:endParaRPr/>
          </a:p>
        </p:txBody>
      </p:sp>
      <p:sp>
        <p:nvSpPr>
          <p:cNvPr id="1121" name="Shape 1121"/>
          <p:cNvSpPr>
            <a:spLocks noGrp="1"/>
          </p:cNvSpPr>
          <p:nvPr>
            <p:ph type="body" sz="quarter" idx="1"/>
          </p:nvPr>
        </p:nvSpPr>
        <p:spPr>
          <a:prstGeom prst="rect">
            <a:avLst/>
          </a:prstGeom>
        </p:spPr>
        <p:txBody>
          <a:bodyPr/>
          <a:lstStyle/>
          <a:p>
            <a:r>
              <a:rPr lang="en-GB" sz="1200" dirty="0" smtClean="0">
                <a:effectLst/>
                <a:latin typeface="Georgia" panose="02040502050405020303" pitchFamily="18" charset="0"/>
                <a:ea typeface="+mj-ea"/>
                <a:cs typeface="+mj-cs"/>
                <a:sym typeface="Geller Text Regular"/>
              </a:rPr>
              <a:t>The</a:t>
            </a:r>
            <a:r>
              <a:rPr lang="en-GB" sz="1200" baseline="0" dirty="0" smtClean="0">
                <a:effectLst/>
                <a:latin typeface="Georgia" panose="02040502050405020303" pitchFamily="18" charset="0"/>
                <a:ea typeface="+mj-ea"/>
                <a:cs typeface="+mj-cs"/>
                <a:sym typeface="Geller Text Regular"/>
              </a:rPr>
              <a:t> challenge is focusing on one of the solutions that can help farmers like Khadija, i.e. irrigating crops. </a:t>
            </a:r>
          </a:p>
          <a:p>
            <a:endParaRPr lang="en-GB" sz="1200" baseline="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baseline="0" dirty="0" smtClean="0">
                <a:effectLst/>
                <a:latin typeface="Georgia" panose="02040502050405020303" pitchFamily="18" charset="0"/>
                <a:ea typeface="+mj-ea"/>
                <a:cs typeface="+mj-cs"/>
                <a:sym typeface="Geller Text Regular"/>
              </a:rPr>
              <a:t>Pupils are asked to design a model of a system to collect rainwater and dispense it to water crops. </a:t>
            </a:r>
            <a:r>
              <a:rPr lang="en-GB" sz="1200" dirty="0" smtClean="0">
                <a:effectLst/>
                <a:latin typeface="+mj-lt"/>
                <a:ea typeface="+mj-ea"/>
                <a:cs typeface="+mj-cs"/>
                <a:sym typeface="Geller Text Regular"/>
              </a:rPr>
              <a:t>You may like to set a homework task or extension activity for older pupils to research more about irrigation systems</a:t>
            </a:r>
            <a:r>
              <a:rPr lang="en-GB" sz="1200" baseline="0" dirty="0" smtClean="0">
                <a:effectLst/>
                <a:latin typeface="+mj-lt"/>
                <a:ea typeface="+mj-ea"/>
                <a:cs typeface="+mj-cs"/>
                <a:sym typeface="Geller Text Regular"/>
              </a:rPr>
              <a:t> before the challenge.</a:t>
            </a:r>
            <a:endParaRPr lang="en-GB" sz="1200" dirty="0" smtClean="0">
              <a:effectLst/>
              <a:latin typeface="+mj-lt"/>
              <a:ea typeface="+mj-ea"/>
              <a:cs typeface="+mj-cs"/>
              <a:sym typeface="Geller Text Regular"/>
            </a:endParaRPr>
          </a:p>
          <a:p>
            <a:endParaRPr lang="en-GB" sz="1200" baseline="0" dirty="0" smtClean="0">
              <a:effectLst/>
              <a:latin typeface="Georgia" panose="02040502050405020303" pitchFamily="18" charset="0"/>
              <a:ea typeface="+mj-ea"/>
              <a:cs typeface="+mj-cs"/>
              <a:sym typeface="Geller Text Regular"/>
            </a:endParaRPr>
          </a:p>
          <a:p>
            <a:endParaRPr lang="en-GB" sz="1200" baseline="0" dirty="0" smtClean="0">
              <a:effectLst/>
              <a:latin typeface="Georgia" panose="02040502050405020303" pitchFamily="18" charset="0"/>
              <a:ea typeface="+mj-ea"/>
              <a:cs typeface="+mj-cs"/>
              <a:sym typeface="Geller Text Regular"/>
            </a:endParaRPr>
          </a:p>
          <a:p>
            <a:r>
              <a:rPr lang="en-GB" sz="1200" dirty="0" smtClean="0">
                <a:effectLst/>
                <a:latin typeface="+mj-lt"/>
                <a:ea typeface="+mj-ea"/>
                <a:cs typeface="+mj-cs"/>
                <a:sym typeface="Geller Text Regular"/>
              </a:rPr>
              <a:t>Pupils should use the knowledge they gained by carrying out the activities on the </a:t>
            </a:r>
            <a:r>
              <a:rPr lang="en-GB" sz="1200" i="1" dirty="0" smtClean="0">
                <a:effectLst/>
                <a:latin typeface="+mj-lt"/>
                <a:ea typeface="+mj-ea"/>
                <a:cs typeface="+mj-cs"/>
                <a:sym typeface="Geller Text Regular"/>
              </a:rPr>
              <a:t>Under Pressure </a:t>
            </a:r>
            <a:r>
              <a:rPr lang="en-GB" sz="1200" dirty="0" smtClean="0">
                <a:effectLst/>
                <a:latin typeface="+mj-lt"/>
                <a:ea typeface="+mj-ea"/>
                <a:cs typeface="+mj-cs"/>
                <a:sym typeface="Geller Text Regular"/>
              </a:rPr>
              <a:t>worksheet, and also think about how rainwater could be captured.</a:t>
            </a:r>
          </a:p>
          <a:p>
            <a:r>
              <a:rPr lang="en-GB" sz="1200" dirty="0" smtClean="0">
                <a:effectLst/>
                <a:latin typeface="+mj-lt"/>
                <a:ea typeface="+mj-ea"/>
                <a:cs typeface="+mj-cs"/>
                <a:sym typeface="Geller Text Regular"/>
              </a:rPr>
              <a:t> </a:t>
            </a:r>
          </a:p>
          <a:p>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mj-lt"/>
                <a:ea typeface="+mj-ea"/>
                <a:cs typeface="+mj-cs"/>
                <a:sym typeface="Geller Text Regular"/>
              </a:rPr>
              <a:t>You could ask </a:t>
            </a:r>
            <a:r>
              <a:rPr lang="en-GB" sz="1200" b="1" dirty="0" smtClean="0">
                <a:effectLst/>
                <a:latin typeface="+mj-lt"/>
                <a:ea typeface="+mj-ea"/>
                <a:cs typeface="+mj-cs"/>
                <a:sym typeface="Geller Text Regular"/>
              </a:rPr>
              <a:t>GCSE students </a:t>
            </a:r>
            <a:r>
              <a:rPr lang="en-GB" sz="1200" dirty="0" smtClean="0">
                <a:effectLst/>
                <a:latin typeface="+mj-lt"/>
                <a:ea typeface="+mj-ea"/>
                <a:cs typeface="+mj-cs"/>
                <a:sym typeface="Geller Text Regular"/>
              </a:rPr>
              <a:t>to calculate the pressure at each hole in </a:t>
            </a:r>
            <a:r>
              <a:rPr lang="en-GB" sz="1200" dirty="0" err="1" smtClean="0">
                <a:effectLst/>
                <a:latin typeface="+mj-lt"/>
                <a:ea typeface="+mj-ea"/>
                <a:cs typeface="+mj-cs"/>
                <a:sym typeface="Geller Text Regular"/>
              </a:rPr>
              <a:t>Pascals</a:t>
            </a:r>
            <a:r>
              <a:rPr lang="en-GB" sz="1200" dirty="0" smtClean="0">
                <a:effectLst/>
                <a:latin typeface="+mj-lt"/>
                <a:ea typeface="+mj-ea"/>
                <a:cs typeface="+mj-cs"/>
                <a:sym typeface="Geller Text Regular"/>
              </a:rPr>
              <a:t>. This extension activity is explained in the teacher’s guide.</a:t>
            </a:r>
          </a:p>
          <a:p>
            <a:endParaRPr lang="en-GB" sz="1200" dirty="0" smtClean="0">
              <a:effectLst/>
              <a:latin typeface="+mj-lt"/>
              <a:ea typeface="+mj-ea"/>
              <a:cs typeface="+mj-cs"/>
              <a:sym typeface="Geller Text Regular"/>
            </a:endParaRPr>
          </a:p>
          <a:p>
            <a:endParaRPr lang="en-GB" sz="1200" baseline="0" dirty="0" smtClean="0">
              <a:effectLst/>
              <a:latin typeface="Georgia" panose="02040502050405020303" pitchFamily="18" charset="0"/>
              <a:ea typeface="+mj-ea"/>
              <a:cs typeface="+mj-cs"/>
              <a:sym typeface="Geller Text Regular"/>
            </a:endParaRPr>
          </a:p>
          <a:p>
            <a:endParaRPr lang="en-GB" sz="1200" dirty="0" smtClean="0">
              <a:effectLst/>
              <a:latin typeface="Georgia" panose="02040502050405020303" pitchFamily="18" charset="0"/>
              <a:ea typeface="+mj-ea"/>
              <a:cs typeface="+mj-cs"/>
              <a:sym typeface="Geller Text Regular"/>
            </a:endParaRPr>
          </a:p>
          <a:p>
            <a:endParaRPr lang="en-GB" sz="1200" dirty="0" smtClean="0">
              <a:effectLst/>
              <a:latin typeface="Georgia" panose="02040502050405020303" pitchFamily="18" charset="0"/>
              <a:ea typeface="+mj-ea"/>
              <a:cs typeface="+mj-cs"/>
              <a:sym typeface="Geller Text Regular"/>
            </a:endParaRPr>
          </a:p>
        </p:txBody>
      </p:sp>
    </p:spTree>
    <p:extLst>
      <p:ext uri="{BB962C8B-B14F-4D97-AF65-F5344CB8AC3E}">
        <p14:creationId xmlns:p14="http://schemas.microsoft.com/office/powerpoint/2010/main" val="12841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Shape 1132"/>
          <p:cNvSpPr>
            <a:spLocks noGrp="1" noRot="1" noChangeAspect="1"/>
          </p:cNvSpPr>
          <p:nvPr>
            <p:ph type="sldImg"/>
          </p:nvPr>
        </p:nvSpPr>
        <p:spPr>
          <a:xfrm>
            <a:off x="90488" y="744538"/>
            <a:ext cx="6616700" cy="3722687"/>
          </a:xfrm>
          <a:prstGeom prst="rect">
            <a:avLst/>
          </a:prstGeom>
        </p:spPr>
        <p:txBody>
          <a:bodyPr/>
          <a:lstStyle/>
          <a:p>
            <a:endParaRPr/>
          </a:p>
        </p:txBody>
      </p:sp>
      <p:sp>
        <p:nvSpPr>
          <p:cNvPr id="1133" name="Shape 1133"/>
          <p:cNvSpPr>
            <a:spLocks noGrp="1"/>
          </p:cNvSpPr>
          <p:nvPr>
            <p:ph type="body" sz="quarter" idx="1"/>
          </p:nvPr>
        </p:nvSpPr>
        <p:spPr>
          <a:prstGeom prst="rect">
            <a:avLst/>
          </a:prstGeom>
        </p:spPr>
        <p:txBody>
          <a:bodyPr/>
          <a:lstStyle/>
          <a:p>
            <a:r>
              <a:rPr dirty="0">
                <a:latin typeface="Georgia" panose="02040502050405020303" pitchFamily="18" charset="0"/>
              </a:rPr>
              <a:t>We suggest that pupils present their model to the rest of the class reflecting on how well they worked together, problems they solved etc. (this will be necessary if you are planning for your pupils to gain a CREST award). </a:t>
            </a:r>
          </a:p>
          <a:p>
            <a:r>
              <a:rPr dirty="0">
                <a:latin typeface="Georgia" panose="02040502050405020303" pitchFamily="18" charset="0"/>
              </a:rPr>
              <a:t>Allow time for pupils to work on their presentations as well as building their model. </a:t>
            </a:r>
          </a:p>
        </p:txBody>
      </p:sp>
    </p:spTree>
    <p:extLst>
      <p:ext uri="{BB962C8B-B14F-4D97-AF65-F5344CB8AC3E}">
        <p14:creationId xmlns:p14="http://schemas.microsoft.com/office/powerpoint/2010/main" val="294427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Shape 1144"/>
          <p:cNvSpPr>
            <a:spLocks noGrp="1" noRot="1" noChangeAspect="1"/>
          </p:cNvSpPr>
          <p:nvPr>
            <p:ph type="sldImg"/>
          </p:nvPr>
        </p:nvSpPr>
        <p:spPr>
          <a:xfrm>
            <a:off x="90488" y="744538"/>
            <a:ext cx="6616700" cy="3722687"/>
          </a:xfrm>
          <a:prstGeom prst="rect">
            <a:avLst/>
          </a:prstGeom>
        </p:spPr>
        <p:txBody>
          <a:bodyPr/>
          <a:lstStyle/>
          <a:p>
            <a:endParaRPr/>
          </a:p>
        </p:txBody>
      </p:sp>
      <p:sp>
        <p:nvSpPr>
          <p:cNvPr id="1145" name="Shape 1145"/>
          <p:cNvSpPr>
            <a:spLocks noGrp="1"/>
          </p:cNvSpPr>
          <p:nvPr>
            <p:ph type="body" sz="quarter" idx="1"/>
          </p:nvPr>
        </p:nvSpPr>
        <p:spPr>
          <a:prstGeom prst="rect">
            <a:avLst/>
          </a:prstGeom>
        </p:spPr>
        <p:txBody>
          <a:bodyPr/>
          <a:lstStyle/>
          <a:p>
            <a:r>
              <a:rPr lang="en-GB" dirty="0" smtClean="0">
                <a:latin typeface="Georgia" panose="02040502050405020303" pitchFamily="18" charset="0"/>
              </a:rPr>
              <a:t>Pupils </a:t>
            </a:r>
            <a:r>
              <a:rPr lang="en-GB" baseline="0" dirty="0" smtClean="0">
                <a:latin typeface="Georgia" panose="02040502050405020303" pitchFamily="18" charset="0"/>
              </a:rPr>
              <a:t>may be interested to know that a project led by Practical Action will begin to work with Khadija and her village starting in 2020.  The project is called ‘Turning the Tables on Climate Change’  More information about this is available on Practical Action’s website www.practicalaction.org/turn-the-tables</a:t>
            </a:r>
          </a:p>
          <a:p>
            <a:endParaRPr dirty="0">
              <a:latin typeface="Georgia" panose="02040502050405020303" pitchFamily="18" charset="0"/>
            </a:endParaRPr>
          </a:p>
        </p:txBody>
      </p:sp>
    </p:spTree>
    <p:extLst>
      <p:ext uri="{BB962C8B-B14F-4D97-AF65-F5344CB8AC3E}">
        <p14:creationId xmlns:p14="http://schemas.microsoft.com/office/powerpoint/2010/main" val="426322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reminder of the </a:t>
            </a:r>
            <a:r>
              <a:rPr lang="en-GB" baseline="0" dirty="0" smtClean="0"/>
              <a:t>solutions included  in </a:t>
            </a:r>
            <a:r>
              <a:rPr lang="en-GB" i="1" baseline="0" dirty="0" smtClean="0"/>
              <a:t>Khadija’s story </a:t>
            </a:r>
            <a:r>
              <a:rPr lang="en-GB" i="0" baseline="0" dirty="0" smtClean="0"/>
              <a:t>to highlight that irrigation is just one of a suite of many solutions that work together. </a:t>
            </a:r>
            <a:endParaRPr lang="en-GB" i="0" dirty="0"/>
          </a:p>
        </p:txBody>
      </p:sp>
    </p:spTree>
    <p:extLst>
      <p:ext uri="{BB962C8B-B14F-4D97-AF65-F5344CB8AC3E}">
        <p14:creationId xmlns:p14="http://schemas.microsoft.com/office/powerpoint/2010/main" val="3836296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solutions have been used all over the world, including</a:t>
            </a:r>
          </a:p>
          <a:p>
            <a:pPr marL="171450" indent="-171450">
              <a:buFontTx/>
              <a:buChar char="-"/>
            </a:pPr>
            <a:r>
              <a:rPr lang="en-GB" baseline="0" dirty="0" smtClean="0"/>
              <a:t>Zimbabwe ( picture shows a solar powered irrigation pump)</a:t>
            </a:r>
          </a:p>
          <a:p>
            <a:pPr marL="171450" indent="-171450">
              <a:buFontTx/>
              <a:buChar char="-"/>
            </a:pPr>
            <a:r>
              <a:rPr lang="en-GB" baseline="0" dirty="0" smtClean="0"/>
              <a:t>Bangladesh ( picture shows growing pumpkins in infertile land along the riverbank) </a:t>
            </a:r>
          </a:p>
          <a:p>
            <a:pPr marL="171450" indent="-171450">
              <a:buFontTx/>
              <a:buChar char="-"/>
            </a:pPr>
            <a:r>
              <a:rPr lang="en-GB" baseline="0" dirty="0" smtClean="0"/>
              <a:t>Nepal (picture shows irrigation systems high in the mountains)</a:t>
            </a:r>
            <a:endParaRPr lang="en-GB" dirty="0"/>
          </a:p>
        </p:txBody>
      </p:sp>
    </p:spTree>
    <p:extLst>
      <p:ext uri="{BB962C8B-B14F-4D97-AF65-F5344CB8AC3E}">
        <p14:creationId xmlns:p14="http://schemas.microsoft.com/office/powerpoint/2010/main" val="82606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 name="Shape 1159"/>
          <p:cNvSpPr>
            <a:spLocks noGrp="1" noRot="1" noChangeAspect="1"/>
          </p:cNvSpPr>
          <p:nvPr>
            <p:ph type="sldImg"/>
          </p:nvPr>
        </p:nvSpPr>
        <p:spPr>
          <a:xfrm>
            <a:off x="90488" y="744538"/>
            <a:ext cx="6616700" cy="3722687"/>
          </a:xfrm>
          <a:prstGeom prst="rect">
            <a:avLst/>
          </a:prstGeom>
        </p:spPr>
        <p:txBody>
          <a:bodyPr/>
          <a:lstStyle/>
          <a:p>
            <a:endParaRPr/>
          </a:p>
        </p:txBody>
      </p:sp>
      <p:sp>
        <p:nvSpPr>
          <p:cNvPr id="1160" name="Shape 1160"/>
          <p:cNvSpPr>
            <a:spLocks noGrp="1"/>
          </p:cNvSpPr>
          <p:nvPr>
            <p:ph type="body" sz="quarter" idx="1"/>
          </p:nvPr>
        </p:nvSpPr>
        <p:spPr>
          <a:prstGeom prst="rect">
            <a:avLst/>
          </a:prstGeom>
        </p:spPr>
        <p:txBody>
          <a:bodyPr/>
          <a:lstStyle/>
          <a:p>
            <a:pPr>
              <a:defRPr>
                <a:latin typeface="Geller Text Bold"/>
                <a:ea typeface="Geller Text Bold"/>
                <a:cs typeface="Geller Text Bold"/>
                <a:sym typeface="Geller Text Bold"/>
              </a:defRPr>
            </a:pPr>
            <a:r>
              <a:rPr dirty="0">
                <a:latin typeface="Georgia" panose="02040502050405020303" pitchFamily="18" charset="0"/>
              </a:rPr>
              <a:t>CREST</a:t>
            </a:r>
          </a:p>
          <a:p>
            <a:r>
              <a:rPr dirty="0">
                <a:latin typeface="Georgia" panose="02040502050405020303" pitchFamily="18" charset="0"/>
              </a:rPr>
              <a:t>Taking part in </a:t>
            </a:r>
            <a:r>
              <a:rPr lang="en-GB" dirty="0" err="1" smtClean="0">
                <a:latin typeface="Georgia" panose="02040502050405020303" pitchFamily="18" charset="0"/>
              </a:rPr>
              <a:t>Regreen</a:t>
            </a:r>
            <a:r>
              <a:rPr lang="en-GB" dirty="0" smtClean="0">
                <a:latin typeface="Georgia" panose="02040502050405020303" pitchFamily="18" charset="0"/>
              </a:rPr>
              <a:t> the desert </a:t>
            </a:r>
            <a:r>
              <a:rPr dirty="0" smtClean="0">
                <a:latin typeface="Georgia" panose="02040502050405020303" pitchFamily="18" charset="0"/>
              </a:rPr>
              <a:t>is </a:t>
            </a:r>
            <a:r>
              <a:rPr dirty="0">
                <a:latin typeface="Georgia" panose="02040502050405020303" pitchFamily="18" charset="0"/>
              </a:rPr>
              <a:t>a great way for pupils to gain a CREST Award. The challenge is aligned to the Discovery Award, but can be used to gain a Superstar award or as the starting point for a Bronze, Silver or Gold Award.  More details in the teacher’s notes</a:t>
            </a:r>
            <a:r>
              <a:rPr dirty="0" smtClean="0">
                <a:latin typeface="Georgia" panose="02040502050405020303" pitchFamily="18" charset="0"/>
              </a:rPr>
              <a:t>.</a:t>
            </a:r>
            <a:r>
              <a:rPr lang="en-GB" dirty="0" smtClean="0">
                <a:latin typeface="Georgia" panose="02040502050405020303" pitchFamily="18" charset="0"/>
              </a:rPr>
              <a:t> crest.org</a:t>
            </a:r>
            <a:endParaRPr dirty="0">
              <a:latin typeface="Georgia" panose="02040502050405020303" pitchFamily="18" charset="0"/>
            </a:endParaRPr>
          </a:p>
          <a:p>
            <a:pPr>
              <a:defRPr u="sng"/>
            </a:pPr>
            <a:endParaRPr dirty="0">
              <a:latin typeface="Georgia" panose="02040502050405020303" pitchFamily="18" charset="0"/>
            </a:endParaRPr>
          </a:p>
          <a:p>
            <a:pPr>
              <a:defRPr u="sng">
                <a:latin typeface="Geller Text Bold"/>
                <a:ea typeface="Geller Text Bold"/>
                <a:cs typeface="Geller Text Bold"/>
                <a:sym typeface="Geller Text Bold"/>
              </a:defRPr>
            </a:pPr>
            <a:r>
              <a:rPr dirty="0">
                <a:latin typeface="Georgia" panose="02040502050405020303" pitchFamily="18" charset="0"/>
              </a:rPr>
              <a:t>Big Bang Fair and competition</a:t>
            </a:r>
          </a:p>
          <a:p>
            <a:r>
              <a:rPr dirty="0">
                <a:latin typeface="Georgia" panose="02040502050405020303" pitchFamily="18" charset="0"/>
              </a:rPr>
              <a:t>Pupils who have taken part in a STEM challenge can enter their work into the Big Bang competition. This is a great way of pupils showcasing their work to other pupils and adults at a regional Big Bang events.</a:t>
            </a:r>
          </a:p>
          <a:p>
            <a:r>
              <a:rPr dirty="0">
                <a:latin typeface="Georgia" panose="02040502050405020303" pitchFamily="18" charset="0"/>
              </a:rPr>
              <a:t>If they become finalists they will be invited to attend the National Big Bang Fair which takes place in March each year. Both of these are amazing, inspiring experiences for young people. </a:t>
            </a:r>
          </a:p>
          <a:p>
            <a:pPr>
              <a:defRPr u="sng"/>
            </a:pPr>
            <a:r>
              <a:rPr u="none" dirty="0">
                <a:latin typeface="Georgia" panose="02040502050405020303" pitchFamily="18" charset="0"/>
              </a:rPr>
              <a:t>competition.thebigbangfair.co.uk</a:t>
            </a:r>
            <a:endParaRPr u="none" dirty="0">
              <a:latin typeface="Georgia" panose="02040502050405020303" pitchFamily="18" charset="0"/>
              <a:ea typeface="Geller Text Bold"/>
              <a:cs typeface="Geller Text Bold"/>
              <a:sym typeface="Geller Text Bold"/>
            </a:endParaRPr>
          </a:p>
        </p:txBody>
      </p:sp>
    </p:spTree>
    <p:extLst>
      <p:ext uri="{BB962C8B-B14F-4D97-AF65-F5344CB8AC3E}">
        <p14:creationId xmlns:p14="http://schemas.microsoft.com/office/powerpoint/2010/main" val="224855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ffectLst/>
                <a:latin typeface="+mj-lt"/>
                <a:ea typeface="+mj-ea"/>
                <a:cs typeface="+mj-cs"/>
                <a:sym typeface="Geller Text Regular"/>
              </a:rPr>
              <a:t>Two great opportunities to join in national initiatives.</a:t>
            </a:r>
          </a:p>
          <a:p>
            <a:r>
              <a:rPr lang="en-GB" sz="1200" dirty="0" smtClean="0">
                <a:effectLst/>
                <a:latin typeface="+mj-lt"/>
                <a:ea typeface="+mj-ea"/>
                <a:cs typeface="+mj-cs"/>
                <a:sym typeface="Geller Text Regular"/>
              </a:rPr>
              <a:t> </a:t>
            </a:r>
          </a:p>
          <a:p>
            <a:pPr lvl="0"/>
            <a:r>
              <a:rPr lang="en-GB" sz="1200" dirty="0" smtClean="0">
                <a:effectLst/>
                <a:latin typeface="+mj-lt"/>
                <a:ea typeface="+mj-ea"/>
                <a:cs typeface="+mj-cs"/>
                <a:sym typeface="Geller Text Regular"/>
              </a:rPr>
              <a:t> </a:t>
            </a:r>
            <a:r>
              <a:rPr lang="en-GB" sz="1200" b="1" dirty="0" smtClean="0">
                <a:effectLst/>
                <a:latin typeface="+mj-lt"/>
                <a:ea typeface="+mj-ea"/>
                <a:cs typeface="+mj-cs"/>
                <a:sym typeface="Geller Text Regular"/>
              </a:rPr>
              <a:t>British Science Week </a:t>
            </a:r>
            <a:r>
              <a:rPr lang="en-GB" sz="1200" dirty="0" smtClean="0">
                <a:effectLst/>
                <a:latin typeface="+mj-lt"/>
                <a:ea typeface="+mj-ea"/>
                <a:cs typeface="+mj-cs"/>
                <a:sym typeface="Geller Text Regular"/>
              </a:rPr>
              <a:t>from the British Science Association.  Grants are available </a:t>
            </a:r>
            <a:r>
              <a:rPr lang="en-GB" sz="1200" u="sng" dirty="0" smtClean="0">
                <a:effectLst/>
                <a:latin typeface="+mj-lt"/>
                <a:ea typeface="+mj-ea"/>
                <a:cs typeface="+mj-cs"/>
                <a:sym typeface="Geller Text Regular"/>
                <a:hlinkClick r:id="rId3"/>
              </a:rPr>
              <a:t>https://www.britishscienceweek.org</a:t>
            </a:r>
            <a:endParaRPr lang="en-GB" sz="1200" dirty="0" smtClean="0">
              <a:effectLst/>
              <a:latin typeface="+mj-lt"/>
              <a:ea typeface="+mj-ea"/>
              <a:cs typeface="+mj-cs"/>
              <a:sym typeface="Geller Text Regular"/>
            </a:endParaRPr>
          </a:p>
          <a:p>
            <a:r>
              <a:rPr lang="en-GB" sz="1200" dirty="0" smtClean="0">
                <a:effectLst/>
                <a:latin typeface="+mj-lt"/>
                <a:ea typeface="+mj-ea"/>
                <a:cs typeface="+mj-cs"/>
                <a:sym typeface="Geller Text Regular"/>
              </a:rPr>
              <a:t> </a:t>
            </a:r>
          </a:p>
          <a:p>
            <a:pPr lvl="0"/>
            <a:r>
              <a:rPr lang="en-GB" sz="1200" dirty="0" smtClean="0">
                <a:effectLst/>
                <a:latin typeface="+mj-lt"/>
                <a:ea typeface="+mj-ea"/>
                <a:cs typeface="+mj-cs"/>
                <a:sym typeface="Geller Text Regular"/>
              </a:rPr>
              <a:t>The </a:t>
            </a:r>
            <a:r>
              <a:rPr lang="en-GB" sz="1200" b="1" dirty="0" smtClean="0">
                <a:effectLst/>
                <a:latin typeface="+mj-lt"/>
                <a:ea typeface="+mj-ea"/>
                <a:cs typeface="+mj-cs"/>
                <a:sym typeface="Geller Text Regular"/>
              </a:rPr>
              <a:t>Great Science Share for schools </a:t>
            </a:r>
            <a:r>
              <a:rPr lang="en-GB" sz="1200" dirty="0" smtClean="0">
                <a:effectLst/>
                <a:latin typeface="+mj-lt"/>
                <a:ea typeface="+mj-ea"/>
                <a:cs typeface="+mj-cs"/>
                <a:sym typeface="Geller Text Regular"/>
              </a:rPr>
              <a:t>had lots of support materials on their main website </a:t>
            </a:r>
            <a:r>
              <a:rPr lang="en-GB" sz="1200" u="sng" dirty="0" smtClean="0">
                <a:effectLst/>
                <a:latin typeface="+mj-lt"/>
                <a:ea typeface="+mj-ea"/>
                <a:cs typeface="+mj-cs"/>
                <a:sym typeface="Geller Text Regular"/>
                <a:hlinkClick r:id="rId4"/>
              </a:rPr>
              <a:t>https://www.greatscienceshare.org/</a:t>
            </a:r>
            <a:endParaRPr lang="en-GB" sz="1200" dirty="0" smtClean="0">
              <a:effectLst/>
              <a:latin typeface="+mj-lt"/>
              <a:ea typeface="+mj-ea"/>
              <a:cs typeface="+mj-cs"/>
              <a:sym typeface="Geller Text Regular"/>
            </a:endParaRPr>
          </a:p>
          <a:p>
            <a:r>
              <a:rPr lang="en-GB" sz="1200" dirty="0" smtClean="0">
                <a:effectLst/>
                <a:latin typeface="+mj-lt"/>
                <a:ea typeface="+mj-ea"/>
                <a:cs typeface="+mj-cs"/>
                <a:sym typeface="Geller Text Regular"/>
              </a:rPr>
              <a:t> </a:t>
            </a:r>
          </a:p>
          <a:p>
            <a:r>
              <a:rPr lang="en-GB" sz="1200" dirty="0" smtClean="0">
                <a:effectLst/>
                <a:latin typeface="+mj-lt"/>
                <a:ea typeface="+mj-ea"/>
                <a:cs typeface="+mj-cs"/>
                <a:sym typeface="Geller Text Regular"/>
              </a:rPr>
              <a:t>N.B. Grants are available for British Science Week </a:t>
            </a:r>
            <a:r>
              <a:rPr lang="en-GB" sz="1200" u="sng" dirty="0" smtClean="0">
                <a:effectLst/>
                <a:latin typeface="+mj-lt"/>
                <a:ea typeface="+mj-ea"/>
                <a:cs typeface="+mj-cs"/>
                <a:sym typeface="Geller Text Regular"/>
                <a:hlinkClick r:id="rId5"/>
              </a:rPr>
              <a:t>https://www.britishscienceweek.org/about-us/grants/</a:t>
            </a:r>
            <a:r>
              <a:rPr lang="en-GB" sz="1200" dirty="0" smtClean="0">
                <a:effectLst/>
                <a:latin typeface="+mj-lt"/>
                <a:ea typeface="+mj-ea"/>
                <a:cs typeface="+mj-cs"/>
                <a:sym typeface="Geller Text Regular"/>
              </a:rPr>
              <a:t>.</a:t>
            </a:r>
          </a:p>
          <a:p>
            <a:endParaRPr lang="en-GB" dirty="0"/>
          </a:p>
        </p:txBody>
      </p:sp>
    </p:spTree>
    <p:extLst>
      <p:ext uri="{BB962C8B-B14F-4D97-AF65-F5344CB8AC3E}">
        <p14:creationId xmlns:p14="http://schemas.microsoft.com/office/powerpoint/2010/main" val="2097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Shape 1039"/>
          <p:cNvSpPr>
            <a:spLocks noGrp="1" noRot="1" noChangeAspect="1"/>
          </p:cNvSpPr>
          <p:nvPr>
            <p:ph type="sldImg"/>
          </p:nvPr>
        </p:nvSpPr>
        <p:spPr>
          <a:xfrm>
            <a:off x="90488" y="744538"/>
            <a:ext cx="6616700" cy="3722687"/>
          </a:xfrm>
          <a:prstGeom prst="rect">
            <a:avLst/>
          </a:prstGeom>
        </p:spPr>
        <p:txBody>
          <a:bodyPr/>
          <a:lstStyle/>
          <a:p>
            <a:endParaRPr/>
          </a:p>
        </p:txBody>
      </p:sp>
      <p:sp>
        <p:nvSpPr>
          <p:cNvPr id="1040" name="Shape 1040"/>
          <p:cNvSpPr>
            <a:spLocks noGrp="1"/>
          </p:cNvSpPr>
          <p:nvPr>
            <p:ph type="body" sz="quarter" idx="1"/>
          </p:nvPr>
        </p:nvSpPr>
        <p:spPr>
          <a:prstGeom prst="rect">
            <a:avLst/>
          </a:prstGeom>
        </p:spPr>
        <p:txBody>
          <a:bodyPr/>
          <a:lstStyle/>
          <a:p>
            <a:r>
              <a:rPr lang="en-GB" dirty="0" smtClean="0">
                <a:latin typeface="Georgia" panose="02040502050405020303" pitchFamily="18" charset="0"/>
              </a:rPr>
              <a:t>The country they are going to be focusing on is Sudan.</a:t>
            </a:r>
            <a:r>
              <a:rPr lang="en-GB" baseline="0" dirty="0" smtClean="0">
                <a:latin typeface="Georgia" panose="02040502050405020303" pitchFamily="18" charset="0"/>
              </a:rPr>
              <a:t> </a:t>
            </a:r>
            <a:r>
              <a:rPr dirty="0" smtClean="0">
                <a:latin typeface="Georgia" panose="02040502050405020303" pitchFamily="18" charset="0"/>
              </a:rPr>
              <a:t>Ask </a:t>
            </a:r>
            <a:r>
              <a:rPr dirty="0">
                <a:latin typeface="Georgia" panose="02040502050405020303" pitchFamily="18" charset="0"/>
              </a:rPr>
              <a:t>pupils </a:t>
            </a:r>
            <a:r>
              <a:rPr lang="en-GB" dirty="0" smtClean="0">
                <a:latin typeface="Georgia" panose="02040502050405020303" pitchFamily="18" charset="0"/>
              </a:rPr>
              <a:t>if they already know anything about Sudan.</a:t>
            </a:r>
          </a:p>
          <a:p>
            <a:endParaRPr dirty="0">
              <a:latin typeface="Georgia" panose="02040502050405020303" pitchFamily="18" charset="0"/>
            </a:endParaRPr>
          </a:p>
          <a:p>
            <a:r>
              <a:rPr lang="en-GB" sz="1200" baseline="0" dirty="0" smtClean="0">
                <a:effectLst/>
                <a:latin typeface="Georgia" panose="02040502050405020303" pitchFamily="18" charset="0"/>
                <a:ea typeface="+mj-ea"/>
                <a:cs typeface="+mj-cs"/>
                <a:sym typeface="Geller Text Regular"/>
              </a:rPr>
              <a:t> </a:t>
            </a:r>
            <a:endParaRPr lang="en-GB" sz="1200" b="0" i="0" u="none" strike="noStrike" baseline="0" dirty="0" smtClean="0">
              <a:latin typeface="+mj-lt"/>
              <a:ea typeface="+mj-ea"/>
              <a:cs typeface="+mj-cs"/>
              <a:sym typeface="Geller Text Regular"/>
            </a:endParaRPr>
          </a:p>
          <a:p>
            <a:r>
              <a:rPr lang="en-US" sz="1200" b="0" i="0" u="none" strike="noStrike" baseline="0" dirty="0" smtClean="0">
                <a:latin typeface="+mj-lt"/>
                <a:ea typeface="+mj-ea"/>
                <a:cs typeface="+mj-cs"/>
                <a:sym typeface="Geller Text Regular"/>
              </a:rPr>
              <a:t> The country they are going to be focusing on is Sudan. Ask pupils if they already know anything about Sudan then show the slide.</a:t>
            </a:r>
          </a:p>
          <a:p>
            <a:r>
              <a:rPr lang="en-US" sz="1200" b="0" i="0" u="none" strike="noStrike" baseline="0" dirty="0" smtClean="0">
                <a:latin typeface="+mj-lt"/>
                <a:ea typeface="+mj-ea"/>
                <a:cs typeface="+mj-cs"/>
                <a:sym typeface="Geller Text Regular"/>
              </a:rPr>
              <a:t>• Sudan is the world’s largest producer of gum </a:t>
            </a:r>
            <a:r>
              <a:rPr lang="en-US" sz="1200" b="0" i="0" u="none" strike="noStrike" baseline="0" dirty="0" err="1" smtClean="0">
                <a:latin typeface="+mj-lt"/>
                <a:ea typeface="+mj-ea"/>
                <a:cs typeface="+mj-cs"/>
                <a:sym typeface="Geller Text Regular"/>
              </a:rPr>
              <a:t>arabic</a:t>
            </a:r>
            <a:r>
              <a:rPr lang="en-US" sz="1200" b="0" i="0" u="none" strike="noStrike" baseline="0" dirty="0" smtClean="0">
                <a:latin typeface="+mj-lt"/>
                <a:ea typeface="+mj-ea"/>
                <a:cs typeface="+mj-cs"/>
                <a:sym typeface="Geller Text Regular"/>
              </a:rPr>
              <a:t>. This is a natural resin which comes from acacia trees. The gum can be used as a glue on stamps or in inks and paints. But it is most valued for its use in foods such as sweets and fizzy drinks</a:t>
            </a:r>
          </a:p>
          <a:p>
            <a:r>
              <a:rPr lang="en-US" sz="1200" b="0" i="0" u="none" strike="noStrike" baseline="0" dirty="0" smtClean="0">
                <a:latin typeface="+mj-lt"/>
                <a:ea typeface="+mj-ea"/>
                <a:cs typeface="+mj-cs"/>
                <a:sym typeface="Geller Text Regular"/>
              </a:rPr>
              <a:t>.• Football and athletics are the most popular sports.• The official language of Sudan is Arabic but there are over 400 languages and dialects spoken</a:t>
            </a:r>
          </a:p>
          <a:p>
            <a:r>
              <a:rPr lang="en-US" sz="1200" b="0" i="0" u="none" strike="noStrike" baseline="0" dirty="0" smtClean="0">
                <a:latin typeface="+mj-lt"/>
                <a:ea typeface="+mj-ea"/>
                <a:cs typeface="+mj-cs"/>
                <a:sym typeface="Geller Text Regular"/>
              </a:rPr>
              <a:t>.• Most popular tourist attraction is the Pyramids of Meroe, build in 500BC. Very different shape to pyramids in </a:t>
            </a:r>
            <a:r>
              <a:rPr lang="en-US" sz="1200" b="0" i="0" u="none" strike="noStrike" baseline="0" dirty="0" err="1" smtClean="0">
                <a:latin typeface="+mj-lt"/>
                <a:ea typeface="+mj-ea"/>
                <a:cs typeface="+mj-cs"/>
                <a:sym typeface="Geller Text Regular"/>
              </a:rPr>
              <a:t>neighbouring</a:t>
            </a:r>
            <a:r>
              <a:rPr lang="en-US" sz="1200" b="0" i="0" u="none" strike="noStrike" baseline="0" dirty="0" smtClean="0">
                <a:latin typeface="+mj-lt"/>
                <a:ea typeface="+mj-ea"/>
                <a:cs typeface="+mj-cs"/>
                <a:sym typeface="Geller Text Regular"/>
              </a:rPr>
              <a:t> Egypt</a:t>
            </a:r>
          </a:p>
          <a:p>
            <a:r>
              <a:rPr lang="en-US" sz="1200" b="0" i="0" u="none" strike="noStrike" baseline="0" dirty="0" smtClean="0">
                <a:latin typeface="+mj-lt"/>
                <a:ea typeface="+mj-ea"/>
                <a:cs typeface="+mj-cs"/>
                <a:sym typeface="Geller Text Regular"/>
              </a:rPr>
              <a:t>.• Sudan is a country that suffers from conflict</a:t>
            </a:r>
          </a:p>
          <a:p>
            <a:r>
              <a:rPr lang="en-US" sz="1200" b="0" i="0" u="none" strike="noStrike" baseline="0" dirty="0" smtClean="0">
                <a:latin typeface="+mj-lt"/>
                <a:ea typeface="+mj-ea"/>
                <a:cs typeface="+mj-cs"/>
                <a:sym typeface="Geller Text Regular"/>
              </a:rPr>
              <a:t>.• Sudan split into two countries in 2011, Sudan and South Sudan after the south voted for independence</a:t>
            </a:r>
          </a:p>
          <a:p>
            <a:pPr marL="0" marR="0" lvl="0" indent="0" defTabSz="914400" eaLnBrk="1" fontAlgn="auto" latinLnBrk="0" hangingPunct="1">
              <a:lnSpc>
                <a:spcPct val="100000"/>
              </a:lnSpc>
              <a:spcBef>
                <a:spcPts val="0"/>
              </a:spcBef>
              <a:spcAft>
                <a:spcPts val="0"/>
              </a:spcAft>
              <a:buClrTx/>
              <a:buSzTx/>
              <a:buFontTx/>
              <a:buNone/>
              <a:tabLst/>
              <a:defRPr/>
            </a:pPr>
            <a:endParaRPr lang="en-GB" sz="1200" baseline="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b="1" baseline="0" dirty="0" smtClean="0">
                <a:effectLst/>
                <a:latin typeface="Georgia" panose="02040502050405020303" pitchFamily="18" charset="0"/>
                <a:ea typeface="+mj-ea"/>
                <a:cs typeface="+mj-cs"/>
                <a:sym typeface="Geller Text Regular"/>
              </a:rPr>
              <a:t> - Much of Sudan has been badly affected by climate change…in particular deforestation and drought.</a:t>
            </a:r>
            <a:endParaRPr lang="en-GB" sz="1200" b="1" dirty="0" smtClean="0">
              <a:effectLst/>
              <a:latin typeface="Georgia" panose="02040502050405020303" pitchFamily="18" charset="0"/>
              <a:ea typeface="+mj-ea"/>
              <a:cs typeface="+mj-cs"/>
              <a:sym typeface="Geller Text Regular"/>
            </a:endParaRPr>
          </a:p>
          <a:p>
            <a:endParaRPr dirty="0">
              <a:latin typeface="Georgia" panose="02040502050405020303" pitchFamily="18" charset="0"/>
            </a:endParaRPr>
          </a:p>
          <a:p>
            <a:r>
              <a:rPr dirty="0"/>
              <a:t> </a:t>
            </a:r>
          </a:p>
        </p:txBody>
      </p:sp>
    </p:spTree>
    <p:extLst>
      <p:ext uri="{BB962C8B-B14F-4D97-AF65-F5344CB8AC3E}">
        <p14:creationId xmlns:p14="http://schemas.microsoft.com/office/powerpoint/2010/main" val="19032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Before showing the first map ask  students if they can point</a:t>
            </a:r>
            <a:r>
              <a:rPr lang="en-GB" baseline="0" dirty="0" smtClean="0"/>
              <a:t> out Sudan on a globe or a world map that you have in your classroom.</a:t>
            </a:r>
          </a:p>
          <a:p>
            <a:r>
              <a:rPr lang="en-GB" baseline="0" dirty="0" smtClean="0"/>
              <a:t>Before showing the second map ask them if they can name any countries that border Sudan </a:t>
            </a:r>
          </a:p>
          <a:p>
            <a:endParaRPr lang="en-GB" dirty="0"/>
          </a:p>
        </p:txBody>
      </p:sp>
    </p:spTree>
    <p:extLst>
      <p:ext uri="{BB962C8B-B14F-4D97-AF65-F5344CB8AC3E}">
        <p14:creationId xmlns:p14="http://schemas.microsoft.com/office/powerpoint/2010/main" val="51525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90488" y="744538"/>
            <a:ext cx="6616700" cy="3722687"/>
          </a:xfrm>
          <a:prstGeom prst="rect">
            <a:avLst/>
          </a:prstGeom>
        </p:spPr>
        <p:txBody>
          <a:bodyPr/>
          <a:lstStyle/>
          <a:p>
            <a:endParaRPr/>
          </a:p>
        </p:txBody>
      </p:sp>
      <p:sp>
        <p:nvSpPr>
          <p:cNvPr id="1050" name="Shape 1050"/>
          <p:cNvSpPr>
            <a:spLocks noGrp="1"/>
          </p:cNvSpPr>
          <p:nvPr>
            <p:ph type="body" sz="quarter" idx="1"/>
          </p:nvPr>
        </p:nvSpPr>
        <p:spPr>
          <a:prstGeom prst="rect">
            <a:avLst/>
          </a:prstGeom>
        </p:spPr>
        <p:txBody>
          <a:bodyPr/>
          <a:lstStyle/>
          <a:p>
            <a:r>
              <a:rPr lang="en-GB" i="0" baseline="0" dirty="0" smtClean="0">
                <a:latin typeface="Georgia" panose="02040502050405020303" pitchFamily="18" charset="0"/>
              </a:rPr>
              <a:t>This introduces the personal story that the challenge is based on. </a:t>
            </a:r>
          </a:p>
          <a:p>
            <a:r>
              <a:rPr lang="en-GB" i="0" baseline="0" dirty="0" smtClean="0">
                <a:latin typeface="Georgia" panose="02040502050405020303" pitchFamily="18" charset="0"/>
              </a:rPr>
              <a:t>Check pupils understanding of deforestation.  Maybe ask them how they think deforestation, drought and /or flooding could destroy homes and make growing crops difficult. </a:t>
            </a:r>
          </a:p>
        </p:txBody>
      </p:sp>
    </p:spTree>
    <p:extLst>
      <p:ext uri="{BB962C8B-B14F-4D97-AF65-F5344CB8AC3E}">
        <p14:creationId xmlns:p14="http://schemas.microsoft.com/office/powerpoint/2010/main" val="388338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mj-lt"/>
                <a:ea typeface="+mj-ea"/>
                <a:cs typeface="+mj-cs"/>
                <a:sym typeface="Geller Text Regular"/>
              </a:rPr>
              <a:t>Hand out the pupil activity sheet </a:t>
            </a:r>
            <a:r>
              <a:rPr lang="en-GB" sz="1200" i="1" dirty="0" smtClean="0">
                <a:effectLst/>
                <a:latin typeface="+mj-lt"/>
                <a:ea typeface="+mj-ea"/>
                <a:cs typeface="+mj-cs"/>
                <a:sym typeface="Geller Text Regular"/>
              </a:rPr>
              <a:t>Khadija’s story </a:t>
            </a:r>
            <a:r>
              <a:rPr lang="en-GB" sz="1200" dirty="0" smtClean="0">
                <a:effectLst/>
                <a:latin typeface="+mj-lt"/>
                <a:ea typeface="+mj-ea"/>
                <a:cs typeface="+mj-cs"/>
                <a:sym typeface="Geller Text Regular"/>
              </a:rPr>
              <a:t>and allow time for pupils to read then discuss what they have learnt about Sudan and Khadija’s life.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mj-lt"/>
                <a:ea typeface="+mj-ea"/>
                <a:cs typeface="+mj-cs"/>
                <a:sym typeface="Geller Text Regular"/>
              </a:rPr>
              <a:t>Did anything surprise them?  Hand out the</a:t>
            </a:r>
            <a:r>
              <a:rPr lang="en-GB" sz="1200" i="1" dirty="0" smtClean="0">
                <a:effectLst/>
                <a:latin typeface="+mj-lt"/>
                <a:ea typeface="+mj-ea"/>
                <a:cs typeface="+mj-cs"/>
                <a:sym typeface="Geller Text Regular"/>
              </a:rPr>
              <a:t> True or False cards </a:t>
            </a:r>
            <a:r>
              <a:rPr lang="en-GB" sz="1200" dirty="0" smtClean="0">
                <a:effectLst/>
                <a:latin typeface="+mj-lt"/>
                <a:ea typeface="+mj-ea"/>
                <a:cs typeface="+mj-cs"/>
                <a:sym typeface="Geller Text Regular"/>
              </a:rPr>
              <a:t>to find out what they have remembered.</a:t>
            </a:r>
            <a:r>
              <a:rPr lang="en-GB" sz="1200" i="1" dirty="0" smtClean="0">
                <a:effectLst/>
                <a:latin typeface="+mj-lt"/>
                <a:ea typeface="+mj-ea"/>
                <a:cs typeface="+mj-cs"/>
                <a:sym typeface="Geller Text Regular"/>
              </a:rPr>
              <a:t>  </a:t>
            </a:r>
            <a:r>
              <a:rPr lang="en-GB" sz="1200" dirty="0" smtClean="0">
                <a:effectLst/>
                <a:latin typeface="+mj-lt"/>
                <a:ea typeface="+mj-ea"/>
                <a:cs typeface="+mj-cs"/>
                <a:sym typeface="Geller Text Regular"/>
              </a:rPr>
              <a:t>Answers are on</a:t>
            </a:r>
            <a:r>
              <a:rPr lang="en-GB" sz="1200" baseline="0" dirty="0" smtClean="0">
                <a:effectLst/>
                <a:latin typeface="+mj-lt"/>
                <a:ea typeface="+mj-ea"/>
                <a:cs typeface="+mj-cs"/>
                <a:sym typeface="Geller Text Regular"/>
              </a:rPr>
              <a:t> the next slide.</a:t>
            </a:r>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effectLst/>
              <a:latin typeface="+mj-lt"/>
              <a:ea typeface="+mj-ea"/>
              <a:cs typeface="+mj-cs"/>
              <a:sym typeface="Geller Text Regular"/>
            </a:endParaRPr>
          </a:p>
          <a:p>
            <a:endParaRPr lang="en-GB" dirty="0"/>
          </a:p>
        </p:txBody>
      </p:sp>
    </p:spTree>
    <p:extLst>
      <p:ext uri="{BB962C8B-B14F-4D97-AF65-F5344CB8AC3E}">
        <p14:creationId xmlns:p14="http://schemas.microsoft.com/office/powerpoint/2010/main" val="7187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AutoNum type="arabicPeriod"/>
            </a:pPr>
            <a:r>
              <a:rPr lang="en-GB" dirty="0" smtClean="0"/>
              <a:t>True</a:t>
            </a:r>
          </a:p>
          <a:p>
            <a:pPr marL="228600" indent="-228600">
              <a:buAutoNum type="arabicPeriod"/>
            </a:pPr>
            <a:r>
              <a:rPr lang="en-GB" dirty="0" smtClean="0"/>
              <a:t>True</a:t>
            </a:r>
          </a:p>
          <a:p>
            <a:pPr marL="228600" indent="-228600">
              <a:buAutoNum type="arabicPeriod"/>
            </a:pPr>
            <a:r>
              <a:rPr lang="en-GB" dirty="0" smtClean="0"/>
              <a:t>False</a:t>
            </a:r>
            <a:r>
              <a:rPr lang="en-GB" baseline="0" dirty="0" smtClean="0"/>
              <a:t> – As well as enough food you need a variety of different food including plenty of fruit and vegetables to be healthy.</a:t>
            </a:r>
          </a:p>
          <a:p>
            <a:pPr marL="228600" indent="-228600">
              <a:buAutoNum type="arabicPeriod"/>
            </a:pPr>
            <a:r>
              <a:rPr lang="en-GB" baseline="0" dirty="0" smtClean="0"/>
              <a:t>False -  malnutrition is when people do not have enough food to eat or a wide enough variety of food to keep them healthy.</a:t>
            </a:r>
          </a:p>
          <a:p>
            <a:pPr marL="228600" indent="-228600">
              <a:buAutoNum type="arabicPeriod"/>
            </a:pPr>
            <a:r>
              <a:rPr lang="en-GB" baseline="0" dirty="0" smtClean="0"/>
              <a:t>True – both drought and flooding are caused by climate change</a:t>
            </a:r>
          </a:p>
          <a:p>
            <a:pPr marL="228600" indent="-228600">
              <a:buAutoNum type="arabicPeriod"/>
            </a:pPr>
            <a:r>
              <a:rPr lang="en-GB" baseline="0" dirty="0" smtClean="0"/>
              <a:t>False - farmers grow peanuts because they can grow in dry soil. Farmers would like to have more water to grow a wider variety of crops such as fruit and vegetables.</a:t>
            </a:r>
          </a:p>
          <a:p>
            <a:pPr marL="228600" indent="-228600">
              <a:buAutoNum type="arabicPeriod"/>
            </a:pPr>
            <a:r>
              <a:rPr lang="en-GB" baseline="0" dirty="0" smtClean="0"/>
              <a:t>True - sorghum, sesame and peanuts can all be grown in drier areas.</a:t>
            </a:r>
          </a:p>
          <a:p>
            <a:pPr marL="228600" indent="-228600">
              <a:buAutoNum type="arabicPeriod"/>
            </a:pPr>
            <a:r>
              <a:rPr lang="en-GB" baseline="0" dirty="0" smtClean="0"/>
              <a:t>False - farmers want to be able to sell food at the market but often can not even grow enough for their own families. </a:t>
            </a:r>
          </a:p>
          <a:p>
            <a:pPr marL="228600" indent="-228600">
              <a:buAutoNum type="arabicPeriod"/>
            </a:pPr>
            <a:r>
              <a:rPr lang="en-GB" baseline="0" dirty="0" smtClean="0"/>
              <a:t>False - they have just one.</a:t>
            </a:r>
          </a:p>
          <a:p>
            <a:pPr marL="228600" indent="-228600">
              <a:buAutoNum type="arabicPeriod"/>
            </a:pPr>
            <a:r>
              <a:rPr lang="en-GB" baseline="0" dirty="0" smtClean="0"/>
              <a:t>False – Arabic and English are the official languages of </a:t>
            </a:r>
            <a:r>
              <a:rPr lang="en-GB" baseline="0" dirty="0" err="1" smtClean="0"/>
              <a:t>sudan</a:t>
            </a:r>
            <a:r>
              <a:rPr lang="en-GB" baseline="0" dirty="0" smtClean="0"/>
              <a:t> </a:t>
            </a:r>
          </a:p>
          <a:p>
            <a:pPr marL="228600" indent="-228600">
              <a:buAutoNum type="arabicPeriod"/>
            </a:pPr>
            <a:endParaRPr lang="en-GB" dirty="0"/>
          </a:p>
        </p:txBody>
      </p:sp>
    </p:spTree>
    <p:extLst>
      <p:ext uri="{BB962C8B-B14F-4D97-AF65-F5344CB8AC3E}">
        <p14:creationId xmlns:p14="http://schemas.microsoft.com/office/powerpoint/2010/main" val="126872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Shape 1061"/>
          <p:cNvSpPr>
            <a:spLocks noGrp="1" noRot="1" noChangeAspect="1"/>
          </p:cNvSpPr>
          <p:nvPr>
            <p:ph type="sldImg"/>
          </p:nvPr>
        </p:nvSpPr>
        <p:spPr>
          <a:xfrm>
            <a:off x="90488" y="744538"/>
            <a:ext cx="6616700" cy="3722687"/>
          </a:xfrm>
          <a:prstGeom prst="rect">
            <a:avLst/>
          </a:prstGeom>
        </p:spPr>
        <p:txBody>
          <a:bodyPr/>
          <a:lstStyle/>
          <a:p>
            <a:endParaRPr/>
          </a:p>
        </p:txBody>
      </p:sp>
      <p:sp>
        <p:nvSpPr>
          <p:cNvPr id="1062" name="Shape 1062"/>
          <p:cNvSpPr>
            <a:spLocks noGrp="1"/>
          </p:cNvSpPr>
          <p:nvPr>
            <p:ph type="body" sz="quarter" idx="1"/>
          </p:nvPr>
        </p:nvSpPr>
        <p:spPr>
          <a:prstGeom prst="rect">
            <a:avLst/>
          </a:prstGeom>
        </p:spPr>
        <p:txBody>
          <a:bodyPr/>
          <a:lstStyle/>
          <a:p>
            <a:r>
              <a:rPr lang="en-GB" dirty="0" smtClean="0">
                <a:latin typeface="Georgia" panose="02040502050405020303" pitchFamily="18" charset="0"/>
              </a:rPr>
              <a:t>This is the full set of Sustainable</a:t>
            </a:r>
            <a:r>
              <a:rPr lang="en-GB" baseline="0" dirty="0" smtClean="0">
                <a:latin typeface="Georgia" panose="02040502050405020303" pitchFamily="18" charset="0"/>
              </a:rPr>
              <a:t> Development Goals .  You may wish to print out for display.</a:t>
            </a:r>
            <a:endParaRPr dirty="0">
              <a:latin typeface="Georgia" panose="02040502050405020303" pitchFamily="18" charset="0"/>
            </a:endParaRPr>
          </a:p>
          <a:p>
            <a:endParaRPr dirty="0">
              <a:latin typeface="Georgia" panose="02040502050405020303" pitchFamily="18" charset="0"/>
            </a:endParaRPr>
          </a:p>
          <a:p>
            <a:pPr lvl="0"/>
            <a:r>
              <a:rPr lang="en-GB" sz="1200" dirty="0" smtClean="0">
                <a:effectLst/>
                <a:latin typeface="+mj-lt"/>
                <a:ea typeface="+mj-ea"/>
                <a:cs typeface="+mj-cs"/>
                <a:sym typeface="Geller Text Regular"/>
              </a:rPr>
              <a:t>Hand out the </a:t>
            </a:r>
            <a:r>
              <a:rPr lang="en-GB" sz="1200" i="1" dirty="0" smtClean="0">
                <a:effectLst/>
                <a:latin typeface="+mj-lt"/>
                <a:ea typeface="+mj-ea"/>
                <a:cs typeface="+mj-cs"/>
                <a:sym typeface="Geller Text Regular"/>
              </a:rPr>
              <a:t>Sustainable Development Goals</a:t>
            </a:r>
            <a:r>
              <a:rPr lang="en-GB" sz="1200" dirty="0" smtClean="0">
                <a:effectLst/>
                <a:latin typeface="+mj-lt"/>
                <a:ea typeface="+mj-ea"/>
                <a:cs typeface="+mj-cs"/>
                <a:sym typeface="Geller Text Regular"/>
              </a:rPr>
              <a:t> sheet and ask pupils to tick any they think relate to problems Khadija and her children face e.g. </a:t>
            </a:r>
          </a:p>
          <a:p>
            <a:pPr lvl="0"/>
            <a:endParaRPr lang="en-GB" sz="1200" dirty="0" smtClean="0">
              <a:effectLst/>
              <a:latin typeface="+mj-lt"/>
              <a:ea typeface="+mj-ea"/>
              <a:cs typeface="+mj-cs"/>
              <a:sym typeface="Geller Text Regular"/>
            </a:endParaRPr>
          </a:p>
          <a:p>
            <a:pPr lvl="0"/>
            <a:r>
              <a:rPr lang="en-GB" sz="1200" baseline="0" dirty="0" smtClean="0">
                <a:effectLst/>
                <a:latin typeface="+mj-lt"/>
                <a:ea typeface="+mj-ea"/>
                <a:cs typeface="+mj-cs"/>
                <a:sym typeface="Geller Text Regular"/>
              </a:rPr>
              <a:t> </a:t>
            </a:r>
            <a:r>
              <a:rPr lang="en-GB" sz="1200" dirty="0" smtClean="0">
                <a:effectLst/>
                <a:latin typeface="+mj-lt"/>
                <a:ea typeface="+mj-ea"/>
                <a:cs typeface="+mj-cs"/>
                <a:sym typeface="Geller Text Regular"/>
              </a:rPr>
              <a:t>Global Goal</a:t>
            </a:r>
            <a:r>
              <a:rPr lang="en-GB" sz="1200" baseline="0" dirty="0" smtClean="0">
                <a:effectLst/>
                <a:latin typeface="+mj-lt"/>
                <a:ea typeface="+mj-ea"/>
                <a:cs typeface="+mj-cs"/>
                <a:sym typeface="Geller Text Regular"/>
              </a:rPr>
              <a:t> 1 - </a:t>
            </a:r>
            <a:r>
              <a:rPr lang="en-GB" sz="1200" dirty="0" smtClean="0">
                <a:effectLst/>
                <a:latin typeface="+mj-lt"/>
                <a:ea typeface="+mj-ea"/>
                <a:cs typeface="+mj-cs"/>
                <a:sym typeface="Geller Text Regular"/>
              </a:rPr>
              <a:t>Farmers like Khadija’s who cannot grow enough food to eat or to sell to buy other life essentials are living in </a:t>
            </a:r>
          </a:p>
          <a:p>
            <a:pPr marL="0" lvl="0" indent="0">
              <a:buFontTx/>
              <a:buNone/>
            </a:pPr>
            <a:r>
              <a:rPr lang="en-GB" sz="1200" dirty="0" smtClean="0">
                <a:effectLst/>
                <a:latin typeface="+mj-lt"/>
                <a:ea typeface="+mj-ea"/>
                <a:cs typeface="+mj-cs"/>
                <a:sym typeface="Geller Text Regular"/>
              </a:rPr>
              <a:t> Global</a:t>
            </a:r>
            <a:r>
              <a:rPr lang="en-GB" sz="1200" baseline="0" dirty="0" smtClean="0">
                <a:effectLst/>
                <a:latin typeface="+mj-lt"/>
                <a:ea typeface="+mj-ea"/>
                <a:cs typeface="+mj-cs"/>
                <a:sym typeface="Geller Text Regular"/>
              </a:rPr>
              <a:t> Goal 2 - </a:t>
            </a:r>
            <a:r>
              <a:rPr lang="en-GB" sz="1200" dirty="0" smtClean="0">
                <a:effectLst/>
                <a:latin typeface="+mj-lt"/>
                <a:ea typeface="+mj-ea"/>
                <a:cs typeface="+mj-cs"/>
                <a:sym typeface="Geller Text Regular"/>
              </a:rPr>
              <a:t>Families like Khadi and her community who are only able to have one meal a day are often  hungry </a:t>
            </a:r>
          </a:p>
          <a:p>
            <a:pPr marL="0" lvl="0" indent="0">
              <a:buFontTx/>
              <a:buNone/>
            </a:pPr>
            <a:r>
              <a:rPr lang="en-GB" sz="1200" baseline="0" dirty="0" smtClean="0">
                <a:effectLst/>
                <a:latin typeface="+mj-lt"/>
                <a:ea typeface="+mj-ea"/>
                <a:cs typeface="+mj-cs"/>
                <a:sym typeface="Geller Text Regular"/>
              </a:rPr>
              <a:t> </a:t>
            </a:r>
            <a:r>
              <a:rPr lang="en-GB" sz="1200" dirty="0" smtClean="0">
                <a:effectLst/>
                <a:latin typeface="+mj-lt"/>
                <a:ea typeface="+mj-ea"/>
                <a:cs typeface="+mj-cs"/>
                <a:sym typeface="Geller Text Regular"/>
              </a:rPr>
              <a:t>Global Goal 3 - Not having enough food to eat makes it difficult to be healthy ( Global Goal 3)</a:t>
            </a:r>
          </a:p>
          <a:p>
            <a:pPr lvl="0"/>
            <a:r>
              <a:rPr lang="en-GB" sz="1200" dirty="0" smtClean="0">
                <a:effectLst/>
                <a:latin typeface="+mj-lt"/>
                <a:ea typeface="+mj-ea"/>
                <a:cs typeface="+mj-cs"/>
                <a:sym typeface="Geller Text Regular"/>
              </a:rPr>
              <a:t> Global Goal 4 - Often girls have to walk up to four hours a day collecting water, reducing the amount of time they can spend at school.</a:t>
            </a:r>
          </a:p>
          <a:p>
            <a:pPr lvl="0"/>
            <a:r>
              <a:rPr lang="en-GB" sz="1200" baseline="0" dirty="0" smtClean="0">
                <a:effectLst/>
                <a:latin typeface="+mj-lt"/>
                <a:ea typeface="+mj-ea"/>
                <a:cs typeface="+mj-cs"/>
                <a:sym typeface="Geller Text Regular"/>
              </a:rPr>
              <a:t> Global Goal 8 - </a:t>
            </a:r>
            <a:r>
              <a:rPr lang="en-GB" sz="1200" dirty="0" smtClean="0">
                <a:effectLst/>
                <a:latin typeface="+mj-lt"/>
                <a:ea typeface="+mj-ea"/>
                <a:cs typeface="+mj-cs"/>
                <a:sym typeface="Geller Text Regular"/>
              </a:rPr>
              <a:t>With Khadija spending so much time collecting water, she has little time to spend on doing work that could earn an income.</a:t>
            </a:r>
          </a:p>
          <a:p>
            <a:pPr lvl="0"/>
            <a:endParaRPr lang="en-GB" sz="1200" baseline="0" dirty="0" smtClean="0">
              <a:effectLst/>
              <a:latin typeface="+mj-lt"/>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baseline="0" dirty="0" smtClean="0">
                <a:latin typeface="Georgia" panose="02040502050405020303" pitchFamily="18" charset="0"/>
              </a:rPr>
              <a:t>There are lots in interconnections.  To explore further you could do the Global Goals string activity and who’s responsible – practicalaction.org/global-goals </a:t>
            </a:r>
            <a:endParaRPr lang="en-GB" dirty="0" smtClean="0">
              <a:latin typeface="Georgia" panose="02040502050405020303" pitchFamily="18" charset="0"/>
            </a:endParaRPr>
          </a:p>
          <a:p>
            <a:endParaRPr dirty="0"/>
          </a:p>
        </p:txBody>
      </p:sp>
    </p:spTree>
    <p:extLst>
      <p:ext uri="{BB962C8B-B14F-4D97-AF65-F5344CB8AC3E}">
        <p14:creationId xmlns:p14="http://schemas.microsoft.com/office/powerpoint/2010/main" val="385312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Shape 1093"/>
          <p:cNvSpPr>
            <a:spLocks noGrp="1" noRot="1" noChangeAspect="1"/>
          </p:cNvSpPr>
          <p:nvPr>
            <p:ph type="sldImg"/>
          </p:nvPr>
        </p:nvSpPr>
        <p:spPr>
          <a:xfrm>
            <a:off x="90488" y="744538"/>
            <a:ext cx="6616700" cy="3722687"/>
          </a:xfrm>
          <a:prstGeom prst="rect">
            <a:avLst/>
          </a:prstGeom>
        </p:spPr>
        <p:txBody>
          <a:bodyPr/>
          <a:lstStyle/>
          <a:p>
            <a:endParaRPr/>
          </a:p>
        </p:txBody>
      </p:sp>
      <p:sp>
        <p:nvSpPr>
          <p:cNvPr id="1094" name="Shape 1094"/>
          <p:cNvSpPr>
            <a:spLocks noGrp="1"/>
          </p:cNvSpPr>
          <p:nvPr>
            <p:ph type="body" sz="quarter" idx="1"/>
          </p:nvPr>
        </p:nvSpPr>
        <p:spPr>
          <a:prstGeom prst="rect">
            <a:avLst/>
          </a:prstGeom>
        </p:spPr>
        <p:txBody>
          <a:bodyPr/>
          <a:lstStyle/>
          <a:p>
            <a:r>
              <a:rPr dirty="0"/>
              <a:t>Hand out the </a:t>
            </a:r>
            <a:r>
              <a:rPr lang="en-GB" i="1" dirty="0" smtClean="0"/>
              <a:t>Under pressure pupil </a:t>
            </a:r>
            <a:r>
              <a:rPr lang="en-GB" i="0" dirty="0" smtClean="0"/>
              <a:t>activity sheets and</a:t>
            </a:r>
            <a:r>
              <a:rPr lang="en-GB" i="0" baseline="0" dirty="0" smtClean="0"/>
              <a:t> materials</a:t>
            </a:r>
            <a:endParaRPr i="0" dirty="0"/>
          </a:p>
        </p:txBody>
      </p:sp>
    </p:spTree>
    <p:extLst>
      <p:ext uri="{BB962C8B-B14F-4D97-AF65-F5344CB8AC3E}">
        <p14:creationId xmlns:p14="http://schemas.microsoft.com/office/powerpoint/2010/main" val="329068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 name="Shape 1103"/>
          <p:cNvSpPr>
            <a:spLocks noGrp="1" noRot="1" noChangeAspect="1"/>
          </p:cNvSpPr>
          <p:nvPr>
            <p:ph type="sldImg"/>
          </p:nvPr>
        </p:nvSpPr>
        <p:spPr>
          <a:xfrm>
            <a:off x="90488" y="744538"/>
            <a:ext cx="6616700" cy="3722687"/>
          </a:xfrm>
          <a:prstGeom prst="rect">
            <a:avLst/>
          </a:prstGeom>
        </p:spPr>
        <p:txBody>
          <a:bodyPr/>
          <a:lstStyle/>
          <a:p>
            <a:endParaRPr/>
          </a:p>
        </p:txBody>
      </p:sp>
      <p:sp>
        <p:nvSpPr>
          <p:cNvPr id="1104" name="Shape 1104"/>
          <p:cNvSpPr>
            <a:spLocks noGrp="1"/>
          </p:cNvSpPr>
          <p:nvPr>
            <p:ph type="body" sz="quarter" idx="1"/>
          </p:nvPr>
        </p:nvSpPr>
        <p:spPr>
          <a:prstGeom prst="rect">
            <a:avLst/>
          </a:prstGeom>
        </p:spPr>
        <p:txBody>
          <a:bodyPr/>
          <a:lstStyle/>
          <a:p>
            <a:r>
              <a:rPr lang="en-GB" sz="1200" u="none" dirty="0" smtClean="0">
                <a:effectLst/>
                <a:latin typeface="Georgia" panose="02040502050405020303" pitchFamily="18" charset="0"/>
                <a:ea typeface="+mj-ea"/>
                <a:cs typeface="+mj-cs"/>
                <a:sym typeface="Geller Text Regular"/>
              </a:rPr>
              <a:t>Go through</a:t>
            </a:r>
            <a:r>
              <a:rPr lang="en-GB" sz="1200" u="none" baseline="0" dirty="0" smtClean="0">
                <a:effectLst/>
                <a:latin typeface="Georgia" panose="02040502050405020303" pitchFamily="18" charset="0"/>
                <a:ea typeface="+mj-ea"/>
                <a:cs typeface="+mj-cs"/>
                <a:sym typeface="Geller Text Regular"/>
              </a:rPr>
              <a:t> the under pressure worksheet with pupils.</a:t>
            </a:r>
          </a:p>
          <a:p>
            <a:endParaRPr lang="en-GB" sz="1200" u="none" baseline="0" dirty="0" smtClean="0">
              <a:effectLst/>
              <a:latin typeface="Georgia" panose="02040502050405020303" pitchFamily="18" charset="0"/>
              <a:ea typeface="+mj-ea"/>
              <a:cs typeface="+mj-cs"/>
              <a:sym typeface="Geller Text Regular"/>
            </a:endParaRPr>
          </a:p>
          <a:p>
            <a:endParaRPr lang="en-GB" sz="1200" u="none" baseline="0" dirty="0" smtClean="0">
              <a:effectLst/>
              <a:latin typeface="Georgia" panose="02040502050405020303" pitchFamily="18" charset="0"/>
              <a:ea typeface="+mj-ea"/>
              <a:cs typeface="+mj-cs"/>
              <a:sym typeface="Geller Text Regular"/>
            </a:endParaRPr>
          </a:p>
        </p:txBody>
      </p:sp>
    </p:spTree>
    <p:extLst>
      <p:ext uri="{BB962C8B-B14F-4D97-AF65-F5344CB8AC3E}">
        <p14:creationId xmlns:p14="http://schemas.microsoft.com/office/powerpoint/2010/main" val="4003173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Yellow">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14" name="Rectangle 6"/>
          <p:cNvSpPr/>
          <p:nvPr/>
        </p:nvSpPr>
        <p:spPr>
          <a:xfrm>
            <a:off x="4213185" y="0"/>
            <a:ext cx="4930816"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Turquoise Border">
    <p:spTree>
      <p:nvGrpSpPr>
        <p:cNvPr id="1" name=""/>
        <p:cNvGrpSpPr/>
        <p:nvPr/>
      </p:nvGrpSpPr>
      <p:grpSpPr>
        <a:xfrm>
          <a:off x="0" y="0"/>
          <a:ext cx="0" cy="0"/>
          <a:chOff x="0" y="0"/>
          <a:chExt cx="0" cy="0"/>
        </a:xfrm>
      </p:grpSpPr>
      <p:sp>
        <p:nvSpPr>
          <p:cNvPr id="118" name="Rectangle 6"/>
          <p:cNvSpPr/>
          <p:nvPr/>
        </p:nvSpPr>
        <p:spPr>
          <a:xfrm>
            <a:off x="1" y="0"/>
            <a:ext cx="9144001"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2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2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Dk Blue Border">
    <p:spTree>
      <p:nvGrpSpPr>
        <p:cNvPr id="1" name=""/>
        <p:cNvGrpSpPr/>
        <p:nvPr/>
      </p:nvGrpSpPr>
      <p:grpSpPr>
        <a:xfrm>
          <a:off x="0" y="0"/>
          <a:ext cx="0" cy="0"/>
          <a:chOff x="0" y="0"/>
          <a:chExt cx="0" cy="0"/>
        </a:xfrm>
      </p:grpSpPr>
      <p:sp>
        <p:nvSpPr>
          <p:cNvPr id="130" name="Rectangle 6"/>
          <p:cNvSpPr/>
          <p:nvPr/>
        </p:nvSpPr>
        <p:spPr>
          <a:xfrm>
            <a:off x="1" y="0"/>
            <a:ext cx="9144001"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1"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2"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33"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4"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ink Border">
    <p:spTree>
      <p:nvGrpSpPr>
        <p:cNvPr id="1" name=""/>
        <p:cNvGrpSpPr/>
        <p:nvPr/>
      </p:nvGrpSpPr>
      <p:grpSpPr>
        <a:xfrm>
          <a:off x="0" y="0"/>
          <a:ext cx="0" cy="0"/>
          <a:chOff x="0" y="0"/>
          <a:chExt cx="0" cy="0"/>
        </a:xfrm>
      </p:grpSpPr>
      <p:sp>
        <p:nvSpPr>
          <p:cNvPr id="142" name="Rectangle 6"/>
          <p:cNvSpPr/>
          <p:nvPr/>
        </p:nvSpPr>
        <p:spPr>
          <a:xfrm>
            <a:off x="1" y="0"/>
            <a:ext cx="9144001"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3"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4"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45"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46"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Blue Border">
    <p:spTree>
      <p:nvGrpSpPr>
        <p:cNvPr id="1" name=""/>
        <p:cNvGrpSpPr/>
        <p:nvPr/>
      </p:nvGrpSpPr>
      <p:grpSpPr>
        <a:xfrm>
          <a:off x="0" y="0"/>
          <a:ext cx="0" cy="0"/>
          <a:chOff x="0" y="0"/>
          <a:chExt cx="0" cy="0"/>
        </a:xfrm>
      </p:grpSpPr>
      <p:sp>
        <p:nvSpPr>
          <p:cNvPr id="166" name="Rectangle 6"/>
          <p:cNvSpPr/>
          <p:nvPr/>
        </p:nvSpPr>
        <p:spPr>
          <a:xfrm>
            <a:off x="1" y="0"/>
            <a:ext cx="9144001"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6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7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Orange Border">
    <p:spTree>
      <p:nvGrpSpPr>
        <p:cNvPr id="1" name=""/>
        <p:cNvGrpSpPr/>
        <p:nvPr/>
      </p:nvGrpSpPr>
      <p:grpSpPr>
        <a:xfrm>
          <a:off x="0" y="0"/>
          <a:ext cx="0" cy="0"/>
          <a:chOff x="0" y="0"/>
          <a:chExt cx="0" cy="0"/>
        </a:xfrm>
      </p:grpSpPr>
      <p:sp>
        <p:nvSpPr>
          <p:cNvPr id="178" name="Rectangle 6"/>
          <p:cNvSpPr/>
          <p:nvPr/>
        </p:nvSpPr>
        <p:spPr>
          <a:xfrm>
            <a:off x="1" y="0"/>
            <a:ext cx="9144001"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7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8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8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8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able of Contents Opt 1">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269998" y="215999"/>
            <a:ext cx="3117147" cy="248476"/>
          </a:xfrm>
          <a:prstGeom prst="rect">
            <a:avLst/>
          </a:prstGeom>
        </p:spPr>
        <p:txBody>
          <a:bodyPr/>
          <a:lstStyle>
            <a:lvl1pPr>
              <a:defRPr sz="1400"/>
            </a:lvl1pPr>
          </a:lstStyle>
          <a:p>
            <a:r>
              <a:t>Title Text</a:t>
            </a:r>
          </a:p>
        </p:txBody>
      </p:sp>
      <p:sp>
        <p:nvSpPr>
          <p:cNvPr id="19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able of Contents Opt 2">
    <p:spTree>
      <p:nvGrpSpPr>
        <p:cNvPr id="1" name=""/>
        <p:cNvGrpSpPr/>
        <p:nvPr/>
      </p:nvGrpSpPr>
      <p:grpSpPr>
        <a:xfrm>
          <a:off x="0" y="0"/>
          <a:ext cx="0" cy="0"/>
          <a:chOff x="0" y="0"/>
          <a:chExt cx="0" cy="0"/>
        </a:xfrm>
      </p:grpSpPr>
      <p:sp>
        <p:nvSpPr>
          <p:cNvPr id="198" name="Body Level One…"/>
          <p:cNvSpPr txBox="1">
            <a:spLocks noGrp="1"/>
          </p:cNvSpPr>
          <p:nvPr>
            <p:ph type="body" sz="half" idx="1"/>
          </p:nvPr>
        </p:nvSpPr>
        <p:spPr>
          <a:xfrm>
            <a:off x="271463" y="1196975"/>
            <a:ext cx="6089652" cy="2514600"/>
          </a:xfrm>
          <a:prstGeom prst="rect">
            <a:avLst/>
          </a:prstGeom>
        </p:spPr>
        <p:txBody>
          <a:bodyPr/>
          <a:lstStyle>
            <a:lvl1pPr marL="174625" indent="-174625">
              <a:buClrTx/>
              <a:tabLst>
                <a:tab pos="5905500" algn="r"/>
              </a:tabLst>
              <a:defRPr sz="1400" spc="20"/>
            </a:lvl1pPr>
            <a:lvl2pPr marL="100012" indent="-100012">
              <a:buClrTx/>
              <a:buChar char="•"/>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19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200" name="Slide Number"/>
          <p:cNvSpPr txBox="1">
            <a:spLocks noGrp="1"/>
          </p:cNvSpPr>
          <p:nvPr>
            <p:ph type="sldNum" sz="quarter" idx="2"/>
          </p:nvPr>
        </p:nvSpPr>
        <p:spPr>
          <a:xfrm>
            <a:off x="2714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 Page with No Border">
    <p:spTree>
      <p:nvGrpSpPr>
        <p:cNvPr id="1" name=""/>
        <p:cNvGrpSpPr/>
        <p:nvPr/>
      </p:nvGrpSpPr>
      <p:grpSpPr>
        <a:xfrm>
          <a:off x="0" y="0"/>
          <a:ext cx="0" cy="0"/>
          <a:chOff x="0" y="0"/>
          <a:chExt cx="0" cy="0"/>
        </a:xfrm>
      </p:grpSpPr>
      <p:sp>
        <p:nvSpPr>
          <p:cNvPr id="207" name="Title Text"/>
          <p:cNvSpPr txBox="1">
            <a:spLocks noGrp="1"/>
          </p:cNvSpPr>
          <p:nvPr>
            <p:ph type="title"/>
          </p:nvPr>
        </p:nvSpPr>
        <p:spPr>
          <a:prstGeom prst="rect">
            <a:avLst/>
          </a:prstGeom>
        </p:spPr>
        <p:txBody>
          <a:bodyPr/>
          <a:lstStyle/>
          <a:p>
            <a:r>
              <a:t>Title Text</a:t>
            </a:r>
          </a:p>
        </p:txBody>
      </p:sp>
      <p:sp>
        <p:nvSpPr>
          <p:cNvPr id="20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 Page with Yellow Border">
    <p:bg>
      <p:bgPr>
        <a:solidFill>
          <a:srgbClr val="FFA600"/>
        </a:solidFill>
        <a:effectLst/>
      </p:bgPr>
    </p:bg>
    <p:spTree>
      <p:nvGrpSpPr>
        <p:cNvPr id="1" name=""/>
        <p:cNvGrpSpPr/>
        <p:nvPr/>
      </p:nvGrpSpPr>
      <p:grpSpPr>
        <a:xfrm>
          <a:off x="0" y="0"/>
          <a:ext cx="0" cy="0"/>
          <a:chOff x="0" y="0"/>
          <a:chExt cx="0" cy="0"/>
        </a:xfrm>
      </p:grpSpPr>
      <p:sp>
        <p:nvSpPr>
          <p:cNvPr id="21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17" name="Title Text"/>
          <p:cNvSpPr txBox="1">
            <a:spLocks noGrp="1"/>
          </p:cNvSpPr>
          <p:nvPr>
            <p:ph type="title"/>
          </p:nvPr>
        </p:nvSpPr>
        <p:spPr>
          <a:prstGeom prst="rect">
            <a:avLst/>
          </a:prstGeom>
        </p:spPr>
        <p:txBody>
          <a:bodyPr/>
          <a:lstStyle/>
          <a:p>
            <a:r>
              <a:t>Title Text</a:t>
            </a:r>
          </a:p>
        </p:txBody>
      </p:sp>
      <p:sp>
        <p:nvSpPr>
          <p:cNvPr id="2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 Page with Turquise Border">
    <p:bg>
      <p:bgPr>
        <a:solidFill>
          <a:schemeClr val="accent1"/>
        </a:solidFill>
        <a:effectLst/>
      </p:bgPr>
    </p:bg>
    <p:spTree>
      <p:nvGrpSpPr>
        <p:cNvPr id="1" name=""/>
        <p:cNvGrpSpPr/>
        <p:nvPr/>
      </p:nvGrpSpPr>
      <p:grpSpPr>
        <a:xfrm>
          <a:off x="0" y="0"/>
          <a:ext cx="0" cy="0"/>
          <a:chOff x="0" y="0"/>
          <a:chExt cx="0" cy="0"/>
        </a:xfrm>
      </p:grpSpPr>
      <p:sp>
        <p:nvSpPr>
          <p:cNvPr id="22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27" name="Title Text"/>
          <p:cNvSpPr txBox="1">
            <a:spLocks noGrp="1"/>
          </p:cNvSpPr>
          <p:nvPr>
            <p:ph type="title"/>
          </p:nvPr>
        </p:nvSpPr>
        <p:spPr>
          <a:prstGeom prst="rect">
            <a:avLst/>
          </a:prstGeom>
        </p:spPr>
        <p:txBody>
          <a:bodyPr/>
          <a:lstStyle/>
          <a:p>
            <a:r>
              <a:t>Title Text</a:t>
            </a:r>
          </a:p>
        </p:txBody>
      </p:sp>
      <p:sp>
        <p:nvSpPr>
          <p:cNvPr id="2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Turquois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26" name="Rectangle 6"/>
          <p:cNvSpPr/>
          <p:nvPr/>
        </p:nvSpPr>
        <p:spPr>
          <a:xfrm>
            <a:off x="4213185" y="0"/>
            <a:ext cx="4930816"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 Page with Dk Blue Border">
    <p:bg>
      <p:bgPr>
        <a:solidFill>
          <a:schemeClr val="accent2"/>
        </a:solidFill>
        <a:effectLst/>
      </p:bgPr>
    </p:bg>
    <p:spTree>
      <p:nvGrpSpPr>
        <p:cNvPr id="1" name=""/>
        <p:cNvGrpSpPr/>
        <p:nvPr/>
      </p:nvGrpSpPr>
      <p:grpSpPr>
        <a:xfrm>
          <a:off x="0" y="0"/>
          <a:ext cx="0" cy="0"/>
          <a:chOff x="0" y="0"/>
          <a:chExt cx="0" cy="0"/>
        </a:xfrm>
      </p:grpSpPr>
      <p:sp>
        <p:nvSpPr>
          <p:cNvPr id="23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37" name="Title Text"/>
          <p:cNvSpPr txBox="1">
            <a:spLocks noGrp="1"/>
          </p:cNvSpPr>
          <p:nvPr>
            <p:ph type="title"/>
          </p:nvPr>
        </p:nvSpPr>
        <p:spPr>
          <a:prstGeom prst="rect">
            <a:avLst/>
          </a:prstGeom>
        </p:spPr>
        <p:txBody>
          <a:bodyPr/>
          <a:lstStyle/>
          <a:p>
            <a:r>
              <a:t>Title Text</a:t>
            </a:r>
          </a:p>
        </p:txBody>
      </p:sp>
      <p:sp>
        <p:nvSpPr>
          <p:cNvPr id="2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 Page with Pink Border">
    <p:bg>
      <p:bgPr>
        <a:solidFill>
          <a:schemeClr val="accent3"/>
        </a:solidFill>
        <a:effectLst/>
      </p:bgPr>
    </p:bg>
    <p:spTree>
      <p:nvGrpSpPr>
        <p:cNvPr id="1" name=""/>
        <p:cNvGrpSpPr/>
        <p:nvPr/>
      </p:nvGrpSpPr>
      <p:grpSpPr>
        <a:xfrm>
          <a:off x="0" y="0"/>
          <a:ext cx="0" cy="0"/>
          <a:chOff x="0" y="0"/>
          <a:chExt cx="0" cy="0"/>
        </a:xfrm>
      </p:grpSpPr>
      <p:sp>
        <p:nvSpPr>
          <p:cNvPr id="24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 Page with Green Border">
    <p:bg>
      <p:bgPr>
        <a:solidFill>
          <a:schemeClr val="accent4"/>
        </a:solidFill>
        <a:effectLst/>
      </p:bgPr>
    </p:bg>
    <p:spTree>
      <p:nvGrpSpPr>
        <p:cNvPr id="1" name=""/>
        <p:cNvGrpSpPr/>
        <p:nvPr/>
      </p:nvGrpSpPr>
      <p:grpSpPr>
        <a:xfrm>
          <a:off x="0" y="0"/>
          <a:ext cx="0" cy="0"/>
          <a:chOff x="0" y="0"/>
          <a:chExt cx="0" cy="0"/>
        </a:xfrm>
      </p:grpSpPr>
      <p:sp>
        <p:nvSpPr>
          <p:cNvPr id="25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57" name="Title Text"/>
          <p:cNvSpPr txBox="1">
            <a:spLocks noGrp="1"/>
          </p:cNvSpPr>
          <p:nvPr>
            <p:ph type="title"/>
          </p:nvPr>
        </p:nvSpPr>
        <p:spPr>
          <a:prstGeom prst="rect">
            <a:avLst/>
          </a:prstGeom>
        </p:spPr>
        <p:txBody>
          <a:bodyPr/>
          <a:lstStyle/>
          <a:p>
            <a:r>
              <a:t>Title Text</a:t>
            </a:r>
          </a:p>
        </p:txBody>
      </p:sp>
      <p:sp>
        <p:nvSpPr>
          <p:cNvPr id="2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Page with Blue Border">
    <p:bg>
      <p:bgPr>
        <a:solidFill>
          <a:schemeClr val="accent5"/>
        </a:solidFill>
        <a:effectLst/>
      </p:bgPr>
    </p:bg>
    <p:spTree>
      <p:nvGrpSpPr>
        <p:cNvPr id="1" name=""/>
        <p:cNvGrpSpPr/>
        <p:nvPr/>
      </p:nvGrpSpPr>
      <p:grpSpPr>
        <a:xfrm>
          <a:off x="0" y="0"/>
          <a:ext cx="0" cy="0"/>
          <a:chOff x="0" y="0"/>
          <a:chExt cx="0" cy="0"/>
        </a:xfrm>
      </p:grpSpPr>
      <p:sp>
        <p:nvSpPr>
          <p:cNvPr id="26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67" name="Title Text"/>
          <p:cNvSpPr txBox="1">
            <a:spLocks noGrp="1"/>
          </p:cNvSpPr>
          <p:nvPr>
            <p:ph type="title"/>
          </p:nvPr>
        </p:nvSpPr>
        <p:spPr>
          <a:prstGeom prst="rect">
            <a:avLst/>
          </a:prstGeom>
        </p:spPr>
        <p:txBody>
          <a:bodyPr/>
          <a:lstStyle/>
          <a:p>
            <a:r>
              <a:t>Title Text</a:t>
            </a:r>
          </a:p>
        </p:txBody>
      </p:sp>
      <p:sp>
        <p:nvSpPr>
          <p:cNvPr id="2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Page with Orange Border">
    <p:bg>
      <p:bgPr>
        <a:solidFill>
          <a:schemeClr val="accent6"/>
        </a:solidFill>
        <a:effectLst/>
      </p:bgPr>
    </p:bg>
    <p:spTree>
      <p:nvGrpSpPr>
        <p:cNvPr id="1" name=""/>
        <p:cNvGrpSpPr/>
        <p:nvPr/>
      </p:nvGrpSpPr>
      <p:grpSpPr>
        <a:xfrm>
          <a:off x="0" y="0"/>
          <a:ext cx="0" cy="0"/>
          <a:chOff x="0" y="0"/>
          <a:chExt cx="0" cy="0"/>
        </a:xfrm>
      </p:grpSpPr>
      <p:sp>
        <p:nvSpPr>
          <p:cNvPr id="27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7" name="Title Text"/>
          <p:cNvSpPr txBox="1">
            <a:spLocks noGrp="1"/>
          </p:cNvSpPr>
          <p:nvPr>
            <p:ph type="title"/>
          </p:nvPr>
        </p:nvSpPr>
        <p:spPr>
          <a:prstGeom prst="rect">
            <a:avLst/>
          </a:prstGeom>
        </p:spPr>
        <p:txBody>
          <a:bodyPr/>
          <a:lstStyle/>
          <a:p>
            <a:r>
              <a:t>Title Text</a:t>
            </a:r>
          </a:p>
        </p:txBody>
      </p:sp>
      <p:sp>
        <p:nvSpPr>
          <p:cNvPr id="2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286"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7"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2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Divider Turquoise">
    <p:bg>
      <p:bgPr>
        <a:solidFill>
          <a:schemeClr val="accent1"/>
        </a:solidFill>
        <a:effectLst/>
      </p:bgPr>
    </p:bg>
    <p:spTree>
      <p:nvGrpSpPr>
        <p:cNvPr id="1" name=""/>
        <p:cNvGrpSpPr/>
        <p:nvPr/>
      </p:nvGrpSpPr>
      <p:grpSpPr>
        <a:xfrm>
          <a:off x="0" y="0"/>
          <a:ext cx="0" cy="0"/>
          <a:chOff x="0" y="0"/>
          <a:chExt cx="0" cy="0"/>
        </a:xfrm>
      </p:grpSpPr>
      <p:sp>
        <p:nvSpPr>
          <p:cNvPr id="295"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2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age Divider Dk Blue">
    <p:bg>
      <p:bgPr>
        <a:solidFill>
          <a:schemeClr val="accent2"/>
        </a:solidFill>
        <a:effectLst/>
      </p:bgPr>
    </p:bg>
    <p:spTree>
      <p:nvGrpSpPr>
        <p:cNvPr id="1" name=""/>
        <p:cNvGrpSpPr/>
        <p:nvPr/>
      </p:nvGrpSpPr>
      <p:grpSpPr>
        <a:xfrm>
          <a:off x="0" y="0"/>
          <a:ext cx="0" cy="0"/>
          <a:chOff x="0" y="0"/>
          <a:chExt cx="0" cy="0"/>
        </a:xfrm>
      </p:grpSpPr>
      <p:sp>
        <p:nvSpPr>
          <p:cNvPr id="304"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313"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14"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331"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32"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Dk Blu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3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38" name="Rectangle 6"/>
          <p:cNvSpPr/>
          <p:nvPr/>
        </p:nvSpPr>
        <p:spPr>
          <a:xfrm>
            <a:off x="4213185" y="0"/>
            <a:ext cx="4930816"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9"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age Divider Orange">
    <p:bg>
      <p:bgPr>
        <a:solidFill>
          <a:schemeClr val="accent6"/>
        </a:solidFill>
        <a:effectLst/>
      </p:bgPr>
    </p:bg>
    <p:spTree>
      <p:nvGrpSpPr>
        <p:cNvPr id="1" name=""/>
        <p:cNvGrpSpPr/>
        <p:nvPr/>
      </p:nvGrpSpPr>
      <p:grpSpPr>
        <a:xfrm>
          <a:off x="0" y="0"/>
          <a:ext cx="0" cy="0"/>
          <a:chOff x="0" y="0"/>
          <a:chExt cx="0" cy="0"/>
        </a:xfrm>
      </p:grpSpPr>
      <p:sp>
        <p:nvSpPr>
          <p:cNvPr id="34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4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age Divider Yellow Border">
    <p:bg>
      <p:bgPr>
        <a:solidFill>
          <a:srgbClr val="FFA600"/>
        </a:solidFill>
        <a:effectLst/>
      </p:bgPr>
    </p:bg>
    <p:spTree>
      <p:nvGrpSpPr>
        <p:cNvPr id="1" name=""/>
        <p:cNvGrpSpPr/>
        <p:nvPr/>
      </p:nvGrpSpPr>
      <p:grpSpPr>
        <a:xfrm>
          <a:off x="0" y="0"/>
          <a:ext cx="0" cy="0"/>
          <a:chOff x="0" y="0"/>
          <a:chExt cx="0" cy="0"/>
        </a:xfrm>
      </p:grpSpPr>
      <p:sp>
        <p:nvSpPr>
          <p:cNvPr id="34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5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5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5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age Divider Turquoise Border">
    <p:bg>
      <p:bgPr>
        <a:solidFill>
          <a:schemeClr val="accent1"/>
        </a:solidFill>
        <a:effectLst/>
      </p:bgPr>
    </p:bg>
    <p:spTree>
      <p:nvGrpSpPr>
        <p:cNvPr id="1" name=""/>
        <p:cNvGrpSpPr/>
        <p:nvPr/>
      </p:nvGrpSpPr>
      <p:grpSpPr>
        <a:xfrm>
          <a:off x="0" y="0"/>
          <a:ext cx="0" cy="0"/>
          <a:chOff x="0" y="0"/>
          <a:chExt cx="0" cy="0"/>
        </a:xfrm>
      </p:grpSpPr>
      <p:sp>
        <p:nvSpPr>
          <p:cNvPr id="35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6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6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age Divider Dk Blue Border">
    <p:bg>
      <p:bgPr>
        <a:solidFill>
          <a:schemeClr val="accent2"/>
        </a:solidFill>
        <a:effectLst/>
      </p:bgPr>
    </p:bg>
    <p:spTree>
      <p:nvGrpSpPr>
        <p:cNvPr id="1" name=""/>
        <p:cNvGrpSpPr/>
        <p:nvPr/>
      </p:nvGrpSpPr>
      <p:grpSpPr>
        <a:xfrm>
          <a:off x="0" y="0"/>
          <a:ext cx="0" cy="0"/>
          <a:chOff x="0" y="0"/>
          <a:chExt cx="0" cy="0"/>
        </a:xfrm>
      </p:grpSpPr>
      <p:sp>
        <p:nvSpPr>
          <p:cNvPr id="36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7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7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age Divider Pink Border">
    <p:bg>
      <p:bgPr>
        <a:solidFill>
          <a:schemeClr val="accent3"/>
        </a:solidFill>
        <a:effectLst/>
      </p:bgPr>
    </p:bg>
    <p:spTree>
      <p:nvGrpSpPr>
        <p:cNvPr id="1" name=""/>
        <p:cNvGrpSpPr/>
        <p:nvPr/>
      </p:nvGrpSpPr>
      <p:grpSpPr>
        <a:xfrm>
          <a:off x="0" y="0"/>
          <a:ext cx="0" cy="0"/>
          <a:chOff x="0" y="0"/>
          <a:chExt cx="0" cy="0"/>
        </a:xfrm>
      </p:grpSpPr>
      <p:sp>
        <p:nvSpPr>
          <p:cNvPr id="37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8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8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e Divider Green Border">
    <p:bg>
      <p:bgPr>
        <a:solidFill>
          <a:schemeClr val="accent4"/>
        </a:solidFill>
        <a:effectLst/>
      </p:bgPr>
    </p:bg>
    <p:spTree>
      <p:nvGrpSpPr>
        <p:cNvPr id="1" name=""/>
        <p:cNvGrpSpPr/>
        <p:nvPr/>
      </p:nvGrpSpPr>
      <p:grpSpPr>
        <a:xfrm>
          <a:off x="0" y="0"/>
          <a:ext cx="0" cy="0"/>
          <a:chOff x="0" y="0"/>
          <a:chExt cx="0" cy="0"/>
        </a:xfrm>
      </p:grpSpPr>
      <p:sp>
        <p:nvSpPr>
          <p:cNvPr id="38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9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9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age Divider Blue Border">
    <p:bg>
      <p:bgPr>
        <a:solidFill>
          <a:schemeClr val="accent5"/>
        </a:solidFill>
        <a:effectLst/>
      </p:bgPr>
    </p:bg>
    <p:spTree>
      <p:nvGrpSpPr>
        <p:cNvPr id="1" name=""/>
        <p:cNvGrpSpPr/>
        <p:nvPr/>
      </p:nvGrpSpPr>
      <p:grpSpPr>
        <a:xfrm>
          <a:off x="0" y="0"/>
          <a:ext cx="0" cy="0"/>
          <a:chOff x="0" y="0"/>
          <a:chExt cx="0" cy="0"/>
        </a:xfrm>
      </p:grpSpPr>
      <p:sp>
        <p:nvSpPr>
          <p:cNvPr id="39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0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age Divider Orange Border">
    <p:bg>
      <p:bgPr>
        <a:solidFill>
          <a:schemeClr val="accent6"/>
        </a:solidFill>
        <a:effectLst/>
      </p:bgPr>
    </p:bg>
    <p:spTree>
      <p:nvGrpSpPr>
        <p:cNvPr id="1" name=""/>
        <p:cNvGrpSpPr/>
        <p:nvPr/>
      </p:nvGrpSpPr>
      <p:grpSpPr>
        <a:xfrm>
          <a:off x="0" y="0"/>
          <a:ext cx="0" cy="0"/>
          <a:chOff x="0" y="0"/>
          <a:chExt cx="0" cy="0"/>
        </a:xfrm>
      </p:grpSpPr>
      <p:sp>
        <p:nvSpPr>
          <p:cNvPr id="40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1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1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419"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435" name="Picture Placeholder 8"/>
          <p:cNvSpPr>
            <a:spLocks noGrp="1"/>
          </p:cNvSpPr>
          <p:nvPr>
            <p:ph type="pic" sz="half" idx="13"/>
          </p:nvPr>
        </p:nvSpPr>
        <p:spPr>
          <a:xfrm>
            <a:off x="323850" y="322263"/>
            <a:ext cx="3037190" cy="4502152"/>
          </a:xfrm>
          <a:prstGeom prst="rect">
            <a:avLst/>
          </a:prstGeom>
        </p:spPr>
        <p:txBody>
          <a:bodyPr lIns="91439" tIns="45719" rIns="91439" bIns="45719">
            <a:noAutofit/>
          </a:bodyPr>
          <a:lstStyle/>
          <a:p>
            <a:endParaRPr/>
          </a:p>
        </p:txBody>
      </p:sp>
      <p:sp>
        <p:nvSpPr>
          <p:cNvPr id="436" name="Picture Placeholder 8"/>
          <p:cNvSpPr>
            <a:spLocks noGrp="1"/>
          </p:cNvSpPr>
          <p:nvPr>
            <p:ph type="pic" sz="half" idx="14"/>
          </p:nvPr>
        </p:nvSpPr>
        <p:spPr>
          <a:xfrm>
            <a:off x="3678709" y="322263"/>
            <a:ext cx="5139856" cy="2019344"/>
          </a:xfrm>
          <a:prstGeom prst="rect">
            <a:avLst/>
          </a:prstGeom>
        </p:spPr>
        <p:txBody>
          <a:bodyPr lIns="91439" tIns="45719" rIns="91439" bIns="45719">
            <a:noAutofit/>
          </a:bodyPr>
          <a:lstStyle/>
          <a:p>
            <a:endParaRPr/>
          </a:p>
        </p:txBody>
      </p:sp>
      <p:sp>
        <p:nvSpPr>
          <p:cNvPr id="437" name="Picture Placeholder 8"/>
          <p:cNvSpPr>
            <a:spLocks noGrp="1"/>
          </p:cNvSpPr>
          <p:nvPr>
            <p:ph type="pic" sz="half" idx="15"/>
          </p:nvPr>
        </p:nvSpPr>
        <p:spPr>
          <a:xfrm>
            <a:off x="3678709" y="2651511"/>
            <a:ext cx="5139856" cy="2172903"/>
          </a:xfrm>
          <a:prstGeom prst="rect">
            <a:avLst/>
          </a:prstGeom>
        </p:spPr>
        <p:txBody>
          <a:bodyPr lIns="91439" tIns="45719" rIns="91439" bIns="45719">
            <a:noAutofit/>
          </a:bodyPr>
          <a:lstStyle/>
          <a:p>
            <a:endParaRPr/>
          </a:p>
        </p:txBody>
      </p:sp>
      <p:sp>
        <p:nvSpPr>
          <p:cNvPr id="438" name="Body Level One…"/>
          <p:cNvSpPr txBox="1">
            <a:spLocks noGrp="1"/>
          </p:cNvSpPr>
          <p:nvPr>
            <p:ph type="body" sz="quarter" idx="1"/>
          </p:nvPr>
        </p:nvSpPr>
        <p:spPr>
          <a:xfrm>
            <a:off x="3740620" y="363804"/>
            <a:ext cx="1330539" cy="406107"/>
          </a:xfrm>
          <a:prstGeom prst="rect">
            <a:avLst/>
          </a:prstGeom>
        </p:spPr>
        <p:txBody>
          <a:bodyPr/>
          <a:lstStyle>
            <a:lvl1pPr marL="0" indent="0">
              <a:lnSpc>
                <a:spcPts val="900"/>
              </a:lnSpc>
              <a:buClrTx/>
              <a:buSzTx/>
              <a:buFontTx/>
              <a:buNone/>
              <a:defRPr sz="800" spc="20"/>
            </a:lvl1pPr>
            <a:lvl2pPr marL="57150" indent="-57150">
              <a:lnSpc>
                <a:spcPts val="900"/>
              </a:lnSpc>
              <a:buClrTx/>
              <a:buFontTx/>
              <a:buChar char="•"/>
              <a:defRPr sz="800" spc="20"/>
            </a:lvl2pPr>
            <a:lvl3pPr>
              <a:lnSpc>
                <a:spcPts val="900"/>
              </a:lnSpc>
              <a:buClrTx/>
              <a:buFontTx/>
              <a:defRPr sz="800" spc="20"/>
            </a:lvl3pPr>
            <a:lvl4pPr>
              <a:lnSpc>
                <a:spcPts val="900"/>
              </a:lnSpc>
              <a:buClrTx/>
              <a:buFontTx/>
              <a:defRPr sz="800" spc="20"/>
            </a:lvl4pPr>
            <a:lvl5pPr>
              <a:lnSpc>
                <a:spcPts val="900"/>
              </a:lnSpc>
              <a:buClrTx/>
              <a:buFontTx/>
              <a:defRPr sz="800" spc="20"/>
            </a:lvl5pPr>
          </a:lstStyle>
          <a:p>
            <a:r>
              <a:t>Body Level One</a:t>
            </a:r>
          </a:p>
          <a:p>
            <a:pPr lvl="1"/>
            <a:r>
              <a:t>Body Level Two</a:t>
            </a:r>
          </a:p>
          <a:p>
            <a:pPr lvl="2"/>
            <a:r>
              <a:t>Body Level Three</a:t>
            </a:r>
          </a:p>
          <a:p>
            <a:pPr lvl="3"/>
            <a:r>
              <a:t>Body Level Four</a:t>
            </a:r>
          </a:p>
          <a:p>
            <a:pPr lvl="4"/>
            <a:r>
              <a:t>Body Level Five</a:t>
            </a:r>
          </a:p>
        </p:txBody>
      </p:sp>
      <p:sp>
        <p:nvSpPr>
          <p:cNvPr id="439" name="Text Placeholder 8"/>
          <p:cNvSpPr>
            <a:spLocks noGrp="1"/>
          </p:cNvSpPr>
          <p:nvPr>
            <p:ph type="body" sz="quarter" idx="16"/>
          </p:nvPr>
        </p:nvSpPr>
        <p:spPr>
          <a:xfrm>
            <a:off x="3740620" y="2706952"/>
            <a:ext cx="1330539" cy="406109"/>
          </a:xfrm>
          <a:prstGeom prst="rect">
            <a:avLst/>
          </a:prstGeom>
        </p:spPr>
        <p:txBody>
          <a:bodyPr/>
          <a:lstStyle/>
          <a:p>
            <a:pPr marL="0" indent="0">
              <a:buClrTx/>
              <a:buSzTx/>
              <a:buFontTx/>
              <a:buNone/>
              <a:defRPr sz="1400" spc="0"/>
            </a:pPr>
            <a:endParaRPr/>
          </a:p>
        </p:txBody>
      </p:sp>
      <p:sp>
        <p:nvSpPr>
          <p:cNvPr id="440" name="Text Placeholder 8"/>
          <p:cNvSpPr>
            <a:spLocks noGrp="1"/>
          </p:cNvSpPr>
          <p:nvPr>
            <p:ph type="body" sz="quarter" idx="17"/>
          </p:nvPr>
        </p:nvSpPr>
        <p:spPr>
          <a:xfrm>
            <a:off x="372580" y="367612"/>
            <a:ext cx="1330538" cy="406110"/>
          </a:xfrm>
          <a:prstGeom prst="rect">
            <a:avLst/>
          </a:prstGeom>
        </p:spPr>
        <p:txBody>
          <a:bodyPr/>
          <a:lstStyle/>
          <a:p>
            <a:pPr marL="0" indent="0">
              <a:buClrTx/>
              <a:buSzTx/>
              <a:buFontTx/>
              <a:buNone/>
              <a:defRPr sz="1400" spc="0"/>
            </a:pPr>
            <a:endParaRPr/>
          </a:p>
        </p:txBody>
      </p:sp>
      <p:sp>
        <p:nvSpPr>
          <p:cNvPr id="4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Pink">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48"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49"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50" name="Rectangle 6"/>
          <p:cNvSpPr/>
          <p:nvPr/>
        </p:nvSpPr>
        <p:spPr>
          <a:xfrm>
            <a:off x="4213185" y="0"/>
            <a:ext cx="4930816"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448" name="Picture Placeholder 8"/>
          <p:cNvSpPr>
            <a:spLocks noGrp="1"/>
          </p:cNvSpPr>
          <p:nvPr>
            <p:ph type="pic" sz="quarter" idx="13"/>
          </p:nvPr>
        </p:nvSpPr>
        <p:spPr>
          <a:xfrm>
            <a:off x="323849" y="322263"/>
            <a:ext cx="2809876" cy="2201862"/>
          </a:xfrm>
          <a:prstGeom prst="rect">
            <a:avLst/>
          </a:prstGeom>
        </p:spPr>
        <p:txBody>
          <a:bodyPr lIns="91439" tIns="45719" rIns="91439" bIns="45719">
            <a:noAutofit/>
          </a:bodyPr>
          <a:lstStyle/>
          <a:p>
            <a:endParaRPr/>
          </a:p>
        </p:txBody>
      </p:sp>
      <p:sp>
        <p:nvSpPr>
          <p:cNvPr id="449" name="Picture Placeholder 8"/>
          <p:cNvSpPr>
            <a:spLocks noGrp="1"/>
          </p:cNvSpPr>
          <p:nvPr>
            <p:ph type="pic" sz="quarter" idx="14"/>
          </p:nvPr>
        </p:nvSpPr>
        <p:spPr>
          <a:xfrm>
            <a:off x="323849" y="2838450"/>
            <a:ext cx="2809876" cy="1985965"/>
          </a:xfrm>
          <a:prstGeom prst="rect">
            <a:avLst/>
          </a:prstGeom>
        </p:spPr>
        <p:txBody>
          <a:bodyPr lIns="91439" tIns="45719" rIns="91439" bIns="45719">
            <a:noAutofit/>
          </a:bodyPr>
          <a:lstStyle/>
          <a:p>
            <a:endParaRPr/>
          </a:p>
        </p:txBody>
      </p:sp>
      <p:sp>
        <p:nvSpPr>
          <p:cNvPr id="450" name="Picture Placeholder 8"/>
          <p:cNvSpPr>
            <a:spLocks noGrp="1"/>
          </p:cNvSpPr>
          <p:nvPr>
            <p:ph type="pic" sz="quarter" idx="15"/>
          </p:nvPr>
        </p:nvSpPr>
        <p:spPr>
          <a:xfrm>
            <a:off x="3438523" y="322263"/>
            <a:ext cx="2809877" cy="2201862"/>
          </a:xfrm>
          <a:prstGeom prst="rect">
            <a:avLst/>
          </a:prstGeom>
        </p:spPr>
        <p:txBody>
          <a:bodyPr lIns="91439" tIns="45719" rIns="91439" bIns="45719">
            <a:noAutofit/>
          </a:bodyPr>
          <a:lstStyle/>
          <a:p>
            <a:endParaRPr/>
          </a:p>
        </p:txBody>
      </p:sp>
      <p:sp>
        <p:nvSpPr>
          <p:cNvPr id="451" name="Picture Placeholder 8"/>
          <p:cNvSpPr>
            <a:spLocks noGrp="1"/>
          </p:cNvSpPr>
          <p:nvPr>
            <p:ph type="pic" sz="quarter" idx="16"/>
          </p:nvPr>
        </p:nvSpPr>
        <p:spPr>
          <a:xfrm>
            <a:off x="3438523" y="2838450"/>
            <a:ext cx="2809877" cy="1985965"/>
          </a:xfrm>
          <a:prstGeom prst="rect">
            <a:avLst/>
          </a:prstGeom>
        </p:spPr>
        <p:txBody>
          <a:bodyPr lIns="91439" tIns="45719" rIns="91439" bIns="45719">
            <a:noAutofit/>
          </a:bodyPr>
          <a:lstStyle/>
          <a:p>
            <a:endParaRPr/>
          </a:p>
        </p:txBody>
      </p:sp>
      <p:sp>
        <p:nvSpPr>
          <p:cNvPr id="452" name="Picture Placeholder 8"/>
          <p:cNvSpPr>
            <a:spLocks noGrp="1"/>
          </p:cNvSpPr>
          <p:nvPr>
            <p:ph type="pic" sz="half" idx="17"/>
          </p:nvPr>
        </p:nvSpPr>
        <p:spPr>
          <a:xfrm>
            <a:off x="6581775" y="322263"/>
            <a:ext cx="2236790" cy="4502152"/>
          </a:xfrm>
          <a:prstGeom prst="rect">
            <a:avLst/>
          </a:prstGeom>
        </p:spPr>
        <p:txBody>
          <a:bodyPr lIns="91439" tIns="45719" rIns="91439" bIns="45719">
            <a:noAutofit/>
          </a:bodyPr>
          <a:lstStyle/>
          <a:p>
            <a:endParaRPr/>
          </a:p>
        </p:txBody>
      </p:sp>
      <p:sp>
        <p:nvSpPr>
          <p:cNvPr id="453" name="Body Level One…"/>
          <p:cNvSpPr txBox="1">
            <a:spLocks noGrp="1"/>
          </p:cNvSpPr>
          <p:nvPr>
            <p:ph type="body" sz="quarter" idx="1"/>
          </p:nvPr>
        </p:nvSpPr>
        <p:spPr>
          <a:xfrm>
            <a:off x="372579" y="2025058"/>
            <a:ext cx="1330539" cy="405907"/>
          </a:xfrm>
          <a:prstGeom prst="rect">
            <a:avLst/>
          </a:prstGeom>
        </p:spPr>
        <p:txBody>
          <a:bodyPr anchor="b"/>
          <a:lstStyle>
            <a:lvl1pPr marL="0" indent="0">
              <a:lnSpc>
                <a:spcPts val="900"/>
              </a:lnSpc>
              <a:buClrTx/>
              <a:buSzTx/>
              <a:buFontTx/>
              <a:buNone/>
              <a:defRPr sz="800" spc="20">
                <a:solidFill>
                  <a:srgbClr val="FFFFFF"/>
                </a:solidFill>
              </a:defRPr>
            </a:lvl1pPr>
            <a:lvl2pPr marL="57150" indent="-57150">
              <a:lnSpc>
                <a:spcPts val="900"/>
              </a:lnSpc>
              <a:buClrTx/>
              <a:buFontTx/>
              <a:buChar char="•"/>
              <a:defRPr sz="800" spc="20">
                <a:solidFill>
                  <a:srgbClr val="FFFFFF"/>
                </a:solidFill>
              </a:defRPr>
            </a:lvl2pPr>
            <a:lvl3pPr>
              <a:lnSpc>
                <a:spcPts val="900"/>
              </a:lnSpc>
              <a:buClrTx/>
              <a:buFontTx/>
              <a:defRPr sz="800" spc="20">
                <a:solidFill>
                  <a:srgbClr val="FFFFFF"/>
                </a:solidFill>
              </a:defRPr>
            </a:lvl3pPr>
            <a:lvl4pPr>
              <a:lnSpc>
                <a:spcPts val="900"/>
              </a:lnSpc>
              <a:buClrTx/>
              <a:buFontTx/>
              <a:defRPr sz="800" spc="20">
                <a:solidFill>
                  <a:srgbClr val="FFFFFF"/>
                </a:solidFill>
              </a:defRPr>
            </a:lvl4pPr>
            <a:lvl5pPr>
              <a:lnSpc>
                <a:spcPts val="900"/>
              </a:lnSpc>
              <a:buClrTx/>
              <a:buFontTx/>
              <a:defRPr sz="800" spc="2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4" name="Text Placeholder 8"/>
          <p:cNvSpPr>
            <a:spLocks noGrp="1"/>
          </p:cNvSpPr>
          <p:nvPr>
            <p:ph type="body" sz="quarter" idx="18"/>
          </p:nvPr>
        </p:nvSpPr>
        <p:spPr>
          <a:xfrm>
            <a:off x="3494921" y="2025058"/>
            <a:ext cx="1330539" cy="405907"/>
          </a:xfrm>
          <a:prstGeom prst="rect">
            <a:avLst/>
          </a:prstGeom>
        </p:spPr>
        <p:txBody>
          <a:bodyPr anchor="b"/>
          <a:lstStyle/>
          <a:p>
            <a:pPr marL="0" indent="0">
              <a:buClrTx/>
              <a:buSzTx/>
              <a:buFontTx/>
              <a:buNone/>
              <a:defRPr sz="1400" spc="0"/>
            </a:pPr>
            <a:endParaRPr/>
          </a:p>
        </p:txBody>
      </p:sp>
      <p:sp>
        <p:nvSpPr>
          <p:cNvPr id="455" name="Text Placeholder 8"/>
          <p:cNvSpPr>
            <a:spLocks noGrp="1"/>
          </p:cNvSpPr>
          <p:nvPr>
            <p:ph type="body" sz="quarter" idx="19"/>
          </p:nvPr>
        </p:nvSpPr>
        <p:spPr>
          <a:xfrm>
            <a:off x="372580" y="4340056"/>
            <a:ext cx="1330538" cy="405907"/>
          </a:xfrm>
          <a:prstGeom prst="rect">
            <a:avLst/>
          </a:prstGeom>
        </p:spPr>
        <p:txBody>
          <a:bodyPr anchor="b"/>
          <a:lstStyle/>
          <a:p>
            <a:pPr marL="0" indent="0">
              <a:buClrTx/>
              <a:buSzTx/>
              <a:buFontTx/>
              <a:buNone/>
              <a:defRPr sz="1400" spc="0"/>
            </a:pPr>
            <a:endParaRPr/>
          </a:p>
        </p:txBody>
      </p:sp>
      <p:sp>
        <p:nvSpPr>
          <p:cNvPr id="456" name="Text Placeholder 8"/>
          <p:cNvSpPr>
            <a:spLocks noGrp="1"/>
          </p:cNvSpPr>
          <p:nvPr>
            <p:ph type="body" sz="quarter" idx="20"/>
          </p:nvPr>
        </p:nvSpPr>
        <p:spPr>
          <a:xfrm>
            <a:off x="3494921" y="4322214"/>
            <a:ext cx="1330539" cy="405907"/>
          </a:xfrm>
          <a:prstGeom prst="rect">
            <a:avLst/>
          </a:prstGeom>
        </p:spPr>
        <p:txBody>
          <a:bodyPr anchor="b"/>
          <a:lstStyle/>
          <a:p>
            <a:pPr marL="0" indent="0">
              <a:buClrTx/>
              <a:buSzTx/>
              <a:buFontTx/>
              <a:buNone/>
              <a:defRPr sz="1400" spc="0"/>
            </a:pPr>
            <a:endParaRPr/>
          </a:p>
        </p:txBody>
      </p:sp>
      <p:sp>
        <p:nvSpPr>
          <p:cNvPr id="457" name="Text Placeholder 8"/>
          <p:cNvSpPr>
            <a:spLocks noGrp="1"/>
          </p:cNvSpPr>
          <p:nvPr>
            <p:ph type="body" sz="quarter" idx="21"/>
          </p:nvPr>
        </p:nvSpPr>
        <p:spPr>
          <a:xfrm>
            <a:off x="6644023" y="365761"/>
            <a:ext cx="1496368" cy="428207"/>
          </a:xfrm>
          <a:prstGeom prst="rect">
            <a:avLst/>
          </a:prstGeom>
        </p:spPr>
        <p:txBody>
          <a:bodyPr/>
          <a:lstStyle/>
          <a:p>
            <a:pPr marL="0" indent="0">
              <a:buClrTx/>
              <a:buSzTx/>
              <a:buFontTx/>
              <a:buNone/>
              <a:defRPr sz="1400" spc="0"/>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322263" y="275491"/>
            <a:ext cx="2773362" cy="248477"/>
          </a:xfrm>
          <a:prstGeom prst="rect">
            <a:avLst/>
          </a:prstGeom>
        </p:spPr>
        <p:txBody>
          <a:bodyPr/>
          <a:lstStyle>
            <a:lvl1pPr>
              <a:defRPr sz="1400"/>
            </a:lvl1pPr>
          </a:lstStyle>
          <a:p>
            <a:r>
              <a:t>Title Text</a:t>
            </a:r>
          </a:p>
        </p:txBody>
      </p:sp>
      <p:sp>
        <p:nvSpPr>
          <p:cNvPr id="475"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3432507" y="266700"/>
            <a:ext cx="4333877" cy="3714750"/>
          </a:xfrm>
          <a:prstGeom prst="rect">
            <a:avLst/>
          </a:prstGeom>
        </p:spPr>
        <p:txBody>
          <a:bodyPr/>
          <a:lstStyle/>
          <a:p>
            <a:pPr marL="0" indent="0">
              <a:buClrTx/>
              <a:buSzTx/>
              <a:buFontTx/>
              <a:buNone/>
              <a:defRPr sz="1400" spc="0"/>
            </a:pPr>
            <a:endParaRPr/>
          </a:p>
        </p:txBody>
      </p:sp>
      <p:sp>
        <p:nvSpPr>
          <p:cNvPr id="477"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ullet Content">
    <p:spTree>
      <p:nvGrpSpPr>
        <p:cNvPr id="1" name=""/>
        <p:cNvGrpSpPr/>
        <p:nvPr/>
      </p:nvGrpSpPr>
      <p:grpSpPr>
        <a:xfrm>
          <a:off x="0" y="0"/>
          <a:ext cx="0" cy="0"/>
          <a:chOff x="0" y="0"/>
          <a:chExt cx="0" cy="0"/>
        </a:xfrm>
      </p:grpSpPr>
      <p:sp>
        <p:nvSpPr>
          <p:cNvPr id="484" name="Body Level One…"/>
          <p:cNvSpPr txBox="1">
            <a:spLocks noGrp="1"/>
          </p:cNvSpPr>
          <p:nvPr>
            <p:ph type="body" sz="half" idx="1"/>
          </p:nvPr>
        </p:nvSpPr>
        <p:spPr>
          <a:xfrm>
            <a:off x="284163" y="1196975"/>
            <a:ext cx="6076952" cy="2514600"/>
          </a:xfrm>
          <a:prstGeom prst="rect">
            <a:avLst/>
          </a:prstGeom>
        </p:spPr>
        <p:txBody>
          <a:bodyPr/>
          <a:lstStyle>
            <a:lvl1pPr marL="174625" indent="-174625">
              <a:buClrTx/>
              <a:tabLst>
                <a:tab pos="5905500" algn="r"/>
              </a:tabLst>
              <a:defRPr sz="1400" spc="20"/>
            </a:lvl1pPr>
            <a:lvl2pPr marL="363538" indent="-163512">
              <a:buClrTx/>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486" name="Slide Number"/>
          <p:cNvSpPr txBox="1">
            <a:spLocks noGrp="1"/>
          </p:cNvSpPr>
          <p:nvPr>
            <p:ph type="sldNum" sz="quarter" idx="2"/>
          </p:nvPr>
        </p:nvSpPr>
        <p:spPr>
          <a:xfrm>
            <a:off x="2714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ext with image &amp; Yellow Border">
    <p:spTree>
      <p:nvGrpSpPr>
        <p:cNvPr id="1" name=""/>
        <p:cNvGrpSpPr/>
        <p:nvPr/>
      </p:nvGrpSpPr>
      <p:grpSpPr>
        <a:xfrm>
          <a:off x="0" y="0"/>
          <a:ext cx="0" cy="0"/>
          <a:chOff x="0" y="0"/>
          <a:chExt cx="0" cy="0"/>
        </a:xfrm>
      </p:grpSpPr>
      <p:sp>
        <p:nvSpPr>
          <p:cNvPr id="493" name="Rectangle 4"/>
          <p:cNvSpPr/>
          <p:nvPr/>
        </p:nvSpPr>
        <p:spPr>
          <a:xfrm>
            <a:off x="3438525"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94"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495"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96"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497"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ext with image &amp; Turquoise Border">
    <p:spTree>
      <p:nvGrpSpPr>
        <p:cNvPr id="1" name=""/>
        <p:cNvGrpSpPr/>
        <p:nvPr/>
      </p:nvGrpSpPr>
      <p:grpSpPr>
        <a:xfrm>
          <a:off x="0" y="0"/>
          <a:ext cx="0" cy="0"/>
          <a:chOff x="0" y="0"/>
          <a:chExt cx="0" cy="0"/>
        </a:xfrm>
      </p:grpSpPr>
      <p:sp>
        <p:nvSpPr>
          <p:cNvPr id="504" name="Rectangle 4"/>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05"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06"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07"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08"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ext with image &amp; Dk Blue Border">
    <p:spTree>
      <p:nvGrpSpPr>
        <p:cNvPr id="1" name=""/>
        <p:cNvGrpSpPr/>
        <p:nvPr/>
      </p:nvGrpSpPr>
      <p:grpSpPr>
        <a:xfrm>
          <a:off x="0" y="0"/>
          <a:ext cx="0" cy="0"/>
          <a:chOff x="0" y="0"/>
          <a:chExt cx="0" cy="0"/>
        </a:xfrm>
      </p:grpSpPr>
      <p:sp>
        <p:nvSpPr>
          <p:cNvPr id="515" name="Rectangle 4"/>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17"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18"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19"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ext with image &amp; Pink Border">
    <p:spTree>
      <p:nvGrpSpPr>
        <p:cNvPr id="1" name=""/>
        <p:cNvGrpSpPr/>
        <p:nvPr/>
      </p:nvGrpSpPr>
      <p:grpSpPr>
        <a:xfrm>
          <a:off x="0" y="0"/>
          <a:ext cx="0" cy="0"/>
          <a:chOff x="0" y="0"/>
          <a:chExt cx="0" cy="0"/>
        </a:xfrm>
      </p:grpSpPr>
      <p:sp>
        <p:nvSpPr>
          <p:cNvPr id="526" name="Rectangle 4"/>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2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28"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29"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53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ext with image &amp; Green Border">
    <p:spTree>
      <p:nvGrpSpPr>
        <p:cNvPr id="1" name=""/>
        <p:cNvGrpSpPr/>
        <p:nvPr/>
      </p:nvGrpSpPr>
      <p:grpSpPr>
        <a:xfrm>
          <a:off x="0" y="0"/>
          <a:ext cx="0" cy="0"/>
          <a:chOff x="0" y="0"/>
          <a:chExt cx="0" cy="0"/>
        </a:xfrm>
      </p:grpSpPr>
      <p:sp>
        <p:nvSpPr>
          <p:cNvPr id="537"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3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39"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40"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4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with image &amp; Blue Border">
    <p:spTree>
      <p:nvGrpSpPr>
        <p:cNvPr id="1" name=""/>
        <p:cNvGrpSpPr/>
        <p:nvPr/>
      </p:nvGrpSpPr>
      <p:grpSpPr>
        <a:xfrm>
          <a:off x="0" y="0"/>
          <a:ext cx="0" cy="0"/>
          <a:chOff x="0" y="0"/>
          <a:chExt cx="0" cy="0"/>
        </a:xfrm>
      </p:grpSpPr>
      <p:sp>
        <p:nvSpPr>
          <p:cNvPr id="548" name="Rectangle 4"/>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4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50"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51"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5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ext with image &amp; Orange">
    <p:spTree>
      <p:nvGrpSpPr>
        <p:cNvPr id="1" name=""/>
        <p:cNvGrpSpPr/>
        <p:nvPr/>
      </p:nvGrpSpPr>
      <p:grpSpPr>
        <a:xfrm>
          <a:off x="0" y="0"/>
          <a:ext cx="0" cy="0"/>
          <a:chOff x="0" y="0"/>
          <a:chExt cx="0" cy="0"/>
        </a:xfrm>
      </p:grpSpPr>
      <p:sp>
        <p:nvSpPr>
          <p:cNvPr id="559" name="Rectangle 4"/>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6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61"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62"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63"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Gree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60"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61"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62" name="Rectangle 6"/>
          <p:cNvSpPr/>
          <p:nvPr/>
        </p:nvSpPr>
        <p:spPr>
          <a:xfrm>
            <a:off x="4213185" y="0"/>
            <a:ext cx="4930816"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3"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Quote with image &amp; Yellow Border">
    <p:spTree>
      <p:nvGrpSpPr>
        <p:cNvPr id="1" name=""/>
        <p:cNvGrpSpPr/>
        <p:nvPr/>
      </p:nvGrpSpPr>
      <p:grpSpPr>
        <a:xfrm>
          <a:off x="0" y="0"/>
          <a:ext cx="0" cy="0"/>
          <a:chOff x="0" y="0"/>
          <a:chExt cx="0" cy="0"/>
        </a:xfrm>
      </p:grpSpPr>
      <p:sp>
        <p:nvSpPr>
          <p:cNvPr id="570" name="Rectangle 4"/>
          <p:cNvSpPr/>
          <p:nvPr/>
        </p:nvSpPr>
        <p:spPr>
          <a:xfrm>
            <a:off x="0"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7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7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74"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5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Quote with image &amp; Turquoise Border">
    <p:spTree>
      <p:nvGrpSpPr>
        <p:cNvPr id="1" name=""/>
        <p:cNvGrpSpPr/>
        <p:nvPr/>
      </p:nvGrpSpPr>
      <p:grpSpPr>
        <a:xfrm>
          <a:off x="0" y="0"/>
          <a:ext cx="0" cy="0"/>
          <a:chOff x="0" y="0"/>
          <a:chExt cx="0" cy="0"/>
        </a:xfrm>
      </p:grpSpPr>
      <p:sp>
        <p:nvSpPr>
          <p:cNvPr id="582" name="Rectangle 4"/>
          <p:cNvSpPr/>
          <p:nvPr/>
        </p:nvSpPr>
        <p:spPr>
          <a:xfrm>
            <a:off x="0"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8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8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86"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5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 with image &amp; Dk Blue Border">
    <p:spTree>
      <p:nvGrpSpPr>
        <p:cNvPr id="1" name=""/>
        <p:cNvGrpSpPr/>
        <p:nvPr/>
      </p:nvGrpSpPr>
      <p:grpSpPr>
        <a:xfrm>
          <a:off x="0" y="0"/>
          <a:ext cx="0" cy="0"/>
          <a:chOff x="0" y="0"/>
          <a:chExt cx="0" cy="0"/>
        </a:xfrm>
      </p:grpSpPr>
      <p:sp>
        <p:nvSpPr>
          <p:cNvPr id="594" name="Rectangle 4"/>
          <p:cNvSpPr/>
          <p:nvPr/>
        </p:nvSpPr>
        <p:spPr>
          <a:xfrm>
            <a:off x="0"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95"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96"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97"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98"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Quote with image &amp; Pink">
    <p:spTree>
      <p:nvGrpSpPr>
        <p:cNvPr id="1" name=""/>
        <p:cNvGrpSpPr/>
        <p:nvPr/>
      </p:nvGrpSpPr>
      <p:grpSpPr>
        <a:xfrm>
          <a:off x="0" y="0"/>
          <a:ext cx="0" cy="0"/>
          <a:chOff x="0" y="0"/>
          <a:chExt cx="0" cy="0"/>
        </a:xfrm>
      </p:grpSpPr>
      <p:sp>
        <p:nvSpPr>
          <p:cNvPr id="606" name="Rectangle 4"/>
          <p:cNvSpPr/>
          <p:nvPr/>
        </p:nvSpPr>
        <p:spPr>
          <a:xfrm>
            <a:off x="0"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07"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08"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10"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with image &amp; Green Border">
    <p:spTree>
      <p:nvGrpSpPr>
        <p:cNvPr id="1" name=""/>
        <p:cNvGrpSpPr/>
        <p:nvPr/>
      </p:nvGrpSpPr>
      <p:grpSpPr>
        <a:xfrm>
          <a:off x="0" y="0"/>
          <a:ext cx="0" cy="0"/>
          <a:chOff x="0" y="0"/>
          <a:chExt cx="0" cy="0"/>
        </a:xfrm>
      </p:grpSpPr>
      <p:sp>
        <p:nvSpPr>
          <p:cNvPr id="618" name="Rectangle 4"/>
          <p:cNvSpPr/>
          <p:nvPr/>
        </p:nvSpPr>
        <p:spPr>
          <a:xfrm>
            <a:off x="0"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19"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20"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21"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22"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image &amp; Blue Border">
    <p:spTree>
      <p:nvGrpSpPr>
        <p:cNvPr id="1" name=""/>
        <p:cNvGrpSpPr/>
        <p:nvPr/>
      </p:nvGrpSpPr>
      <p:grpSpPr>
        <a:xfrm>
          <a:off x="0" y="0"/>
          <a:ext cx="0" cy="0"/>
          <a:chOff x="0" y="0"/>
          <a:chExt cx="0" cy="0"/>
        </a:xfrm>
      </p:grpSpPr>
      <p:sp>
        <p:nvSpPr>
          <p:cNvPr id="630" name="Rectangle 4"/>
          <p:cNvSpPr/>
          <p:nvPr/>
        </p:nvSpPr>
        <p:spPr>
          <a:xfrm>
            <a:off x="0"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3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3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34"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image &amp; Orange Border">
    <p:spTree>
      <p:nvGrpSpPr>
        <p:cNvPr id="1" name=""/>
        <p:cNvGrpSpPr/>
        <p:nvPr/>
      </p:nvGrpSpPr>
      <p:grpSpPr>
        <a:xfrm>
          <a:off x="0" y="0"/>
          <a:ext cx="0" cy="0"/>
          <a:chOff x="0" y="0"/>
          <a:chExt cx="0" cy="0"/>
        </a:xfrm>
      </p:grpSpPr>
      <p:sp>
        <p:nvSpPr>
          <p:cNvPr id="642" name="Rectangle 4"/>
          <p:cNvSpPr/>
          <p:nvPr/>
        </p:nvSpPr>
        <p:spPr>
          <a:xfrm>
            <a:off x="0"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4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4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4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46" name="Text Placeholder 8"/>
          <p:cNvSpPr>
            <a:spLocks noGrp="1"/>
          </p:cNvSpPr>
          <p:nvPr>
            <p:ph type="body" sz="quarter" idx="15"/>
          </p:nvPr>
        </p:nvSpPr>
        <p:spPr>
          <a:xfrm>
            <a:off x="6178548" y="4473868"/>
            <a:ext cx="1956923" cy="406108"/>
          </a:xfrm>
          <a:prstGeom prst="rect">
            <a:avLst/>
          </a:prstGeom>
        </p:spPr>
        <p:txBody>
          <a:bodyPr/>
          <a:lstStyle/>
          <a:p>
            <a:pPr marL="0" indent="0">
              <a:buClrTx/>
              <a:buSzTx/>
              <a:buFontTx/>
              <a:buNone/>
              <a:defRPr sz="1400" spc="0"/>
            </a:pPr>
            <a:endParaRPr/>
          </a:p>
        </p:txBody>
      </p:sp>
      <p:sp>
        <p:nvSpPr>
          <p:cNvPr id="6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Content, Image &amp; Yellow Border">
    <p:spTree>
      <p:nvGrpSpPr>
        <p:cNvPr id="1" name=""/>
        <p:cNvGrpSpPr/>
        <p:nvPr/>
      </p:nvGrpSpPr>
      <p:grpSpPr>
        <a:xfrm>
          <a:off x="0" y="0"/>
          <a:ext cx="0" cy="0"/>
          <a:chOff x="0" y="0"/>
          <a:chExt cx="0" cy="0"/>
        </a:xfrm>
      </p:grpSpPr>
      <p:sp>
        <p:nvSpPr>
          <p:cNvPr id="654"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55"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5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57" name="Title Text"/>
          <p:cNvSpPr txBox="1">
            <a:spLocks noGrp="1"/>
          </p:cNvSpPr>
          <p:nvPr>
            <p:ph type="title"/>
          </p:nvPr>
        </p:nvSpPr>
        <p:spPr>
          <a:xfrm>
            <a:off x="269998" y="215999"/>
            <a:ext cx="3078510" cy="248476"/>
          </a:xfrm>
          <a:prstGeom prst="rect">
            <a:avLst/>
          </a:prstGeom>
        </p:spPr>
        <p:txBody>
          <a:bodyPr/>
          <a:lstStyle>
            <a:lvl1pPr>
              <a:defRPr sz="1400"/>
            </a:lvl1pPr>
          </a:lstStyle>
          <a:p>
            <a:r>
              <a:t>Title Text</a:t>
            </a:r>
          </a:p>
        </p:txBody>
      </p:sp>
      <p:sp>
        <p:nvSpPr>
          <p:cNvPr id="658"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Content, Image &amp; Turquoise Border">
    <p:spTree>
      <p:nvGrpSpPr>
        <p:cNvPr id="1" name=""/>
        <p:cNvGrpSpPr/>
        <p:nvPr/>
      </p:nvGrpSpPr>
      <p:grpSpPr>
        <a:xfrm>
          <a:off x="0" y="0"/>
          <a:ext cx="0" cy="0"/>
          <a:chOff x="0" y="0"/>
          <a:chExt cx="0" cy="0"/>
        </a:xfrm>
      </p:grpSpPr>
      <p:sp>
        <p:nvSpPr>
          <p:cNvPr id="665"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66" name="Rectangle 6"/>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6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68"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669"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Content, Image &amp; Dk Blue Border">
    <p:spTree>
      <p:nvGrpSpPr>
        <p:cNvPr id="1" name=""/>
        <p:cNvGrpSpPr/>
        <p:nvPr/>
      </p:nvGrpSpPr>
      <p:grpSpPr>
        <a:xfrm>
          <a:off x="0" y="0"/>
          <a:ext cx="0" cy="0"/>
          <a:chOff x="0" y="0"/>
          <a:chExt cx="0" cy="0"/>
        </a:xfrm>
      </p:grpSpPr>
      <p:sp>
        <p:nvSpPr>
          <p:cNvPr id="676"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77" name="Rectangle 6"/>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7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79" name="Title Text"/>
          <p:cNvSpPr txBox="1">
            <a:spLocks noGrp="1"/>
          </p:cNvSpPr>
          <p:nvPr>
            <p:ph type="title"/>
          </p:nvPr>
        </p:nvSpPr>
        <p:spPr>
          <a:xfrm>
            <a:off x="269998" y="215999"/>
            <a:ext cx="3097828" cy="248476"/>
          </a:xfrm>
          <a:prstGeom prst="rect">
            <a:avLst/>
          </a:prstGeom>
        </p:spPr>
        <p:txBody>
          <a:bodyPr/>
          <a:lstStyle>
            <a:lvl1pPr>
              <a:defRPr sz="1400"/>
            </a:lvl1pPr>
          </a:lstStyle>
          <a:p>
            <a:r>
              <a:t>Title Text</a:t>
            </a:r>
          </a:p>
        </p:txBody>
      </p:sp>
      <p:sp>
        <p:nvSpPr>
          <p:cNvPr id="68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7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7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7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74" name="Rectangle 6"/>
          <p:cNvSpPr/>
          <p:nvPr/>
        </p:nvSpPr>
        <p:spPr>
          <a:xfrm>
            <a:off x="4213185" y="0"/>
            <a:ext cx="4930816"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Content, Image &amp; Pink Border">
    <p:spTree>
      <p:nvGrpSpPr>
        <p:cNvPr id="1" name=""/>
        <p:cNvGrpSpPr/>
        <p:nvPr/>
      </p:nvGrpSpPr>
      <p:grpSpPr>
        <a:xfrm>
          <a:off x="0" y="0"/>
          <a:ext cx="0" cy="0"/>
          <a:chOff x="0" y="0"/>
          <a:chExt cx="0" cy="0"/>
        </a:xfrm>
      </p:grpSpPr>
      <p:sp>
        <p:nvSpPr>
          <p:cNvPr id="687"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88" name="Rectangle 6"/>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8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90"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69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Content, Image &amp; Green Border">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99"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0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01"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70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Content, Image &amp; Blue Border">
    <p:spTree>
      <p:nvGrpSpPr>
        <p:cNvPr id="1" name=""/>
        <p:cNvGrpSpPr/>
        <p:nvPr/>
      </p:nvGrpSpPr>
      <p:grpSpPr>
        <a:xfrm>
          <a:off x="0" y="0"/>
          <a:ext cx="0" cy="0"/>
          <a:chOff x="0" y="0"/>
          <a:chExt cx="0" cy="0"/>
        </a:xfrm>
      </p:grpSpPr>
      <p:sp>
        <p:nvSpPr>
          <p:cNvPr id="709"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10" name="Rectangle 6"/>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11"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12" name="Title Text"/>
          <p:cNvSpPr txBox="1">
            <a:spLocks noGrp="1"/>
          </p:cNvSpPr>
          <p:nvPr>
            <p:ph type="title"/>
          </p:nvPr>
        </p:nvSpPr>
        <p:spPr>
          <a:xfrm>
            <a:off x="269998" y="215999"/>
            <a:ext cx="3059192" cy="248476"/>
          </a:xfrm>
          <a:prstGeom prst="rect">
            <a:avLst/>
          </a:prstGeom>
        </p:spPr>
        <p:txBody>
          <a:bodyPr/>
          <a:lstStyle>
            <a:lvl1pPr>
              <a:defRPr sz="1400"/>
            </a:lvl1pPr>
          </a:lstStyle>
          <a:p>
            <a:r>
              <a:t>Title Text</a:t>
            </a:r>
          </a:p>
        </p:txBody>
      </p:sp>
      <p:sp>
        <p:nvSpPr>
          <p:cNvPr id="713"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Content, Image &amp; Orange Border">
    <p:spTree>
      <p:nvGrpSpPr>
        <p:cNvPr id="1" name=""/>
        <p:cNvGrpSpPr/>
        <p:nvPr/>
      </p:nvGrpSpPr>
      <p:grpSpPr>
        <a:xfrm>
          <a:off x="0" y="0"/>
          <a:ext cx="0" cy="0"/>
          <a:chOff x="0" y="0"/>
          <a:chExt cx="0" cy="0"/>
        </a:xfrm>
      </p:grpSpPr>
      <p:sp>
        <p:nvSpPr>
          <p:cNvPr id="720"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21" name="Rectangle 6"/>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2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23"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72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731"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3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33"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34" name="Text Placeholder 8"/>
          <p:cNvSpPr>
            <a:spLocks noGrp="1"/>
          </p:cNvSpPr>
          <p:nvPr>
            <p:ph type="body" sz="quarter" idx="14"/>
          </p:nvPr>
        </p:nvSpPr>
        <p:spPr>
          <a:xfrm>
            <a:off x="312743" y="4229100"/>
            <a:ext cx="1355934" cy="406107"/>
          </a:xfrm>
          <a:prstGeom prst="rect">
            <a:avLst/>
          </a:prstGeom>
        </p:spPr>
        <p:txBody>
          <a:bodyPr/>
          <a:lstStyle/>
          <a:p>
            <a:pPr marL="0" indent="0">
              <a:buClrTx/>
              <a:buSzTx/>
              <a:buFontTx/>
              <a:buNone/>
              <a:defRPr sz="1400" spc="0"/>
            </a:pPr>
            <a:endParaRPr/>
          </a:p>
        </p:txBody>
      </p:sp>
      <p:sp>
        <p:nvSpPr>
          <p:cNvPr id="735"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43"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51"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52"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60" name="Body Level One…"/>
          <p:cNvSpPr txBox="1">
            <a:spLocks noGrp="1"/>
          </p:cNvSpPr>
          <p:nvPr>
            <p:ph type="body" sz="half" idx="1"/>
          </p:nvPr>
        </p:nvSpPr>
        <p:spPr>
          <a:xfrm>
            <a:off x="322263" y="889754"/>
            <a:ext cx="2811081"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61" name="Rectangle 6"/>
          <p:cNvSpPr/>
          <p:nvPr/>
        </p:nvSpPr>
        <p:spPr>
          <a:xfrm>
            <a:off x="4226423" y="318745"/>
            <a:ext cx="1168593"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2" name="Picture Placeholder 8"/>
          <p:cNvSpPr>
            <a:spLocks noGrp="1"/>
          </p:cNvSpPr>
          <p:nvPr>
            <p:ph type="pic" sz="quarter" idx="13"/>
          </p:nvPr>
        </p:nvSpPr>
        <p:spPr>
          <a:xfrm>
            <a:off x="4333421" y="425518"/>
            <a:ext cx="954596" cy="952063"/>
          </a:xfrm>
          <a:prstGeom prst="rect">
            <a:avLst/>
          </a:prstGeom>
        </p:spPr>
        <p:txBody>
          <a:bodyPr lIns="91439" tIns="45719" rIns="91439" bIns="45719">
            <a:noAutofit/>
          </a:bodyPr>
          <a:lstStyle/>
          <a:p>
            <a:endParaRPr/>
          </a:p>
        </p:txBody>
      </p:sp>
      <p:sp>
        <p:nvSpPr>
          <p:cNvPr id="763" name="Text Placeholder 7"/>
          <p:cNvSpPr>
            <a:spLocks noGrp="1"/>
          </p:cNvSpPr>
          <p:nvPr>
            <p:ph type="body" sz="quarter" idx="14"/>
          </p:nvPr>
        </p:nvSpPr>
        <p:spPr>
          <a:xfrm>
            <a:off x="4230932" y="1587964"/>
            <a:ext cx="1364327" cy="516607"/>
          </a:xfrm>
          <a:prstGeom prst="rect">
            <a:avLst/>
          </a:prstGeom>
        </p:spPr>
        <p:txBody>
          <a:bodyPr/>
          <a:lstStyle/>
          <a:p>
            <a:pPr marL="0" indent="0">
              <a:buClrTx/>
              <a:buSzTx/>
              <a:buFontTx/>
              <a:buNone/>
              <a:defRPr sz="1400" spc="0"/>
            </a:pPr>
            <a:endParaRPr/>
          </a:p>
        </p:txBody>
      </p:sp>
      <p:sp>
        <p:nvSpPr>
          <p:cNvPr id="764" name="Rectangle 9"/>
          <p:cNvSpPr/>
          <p:nvPr/>
        </p:nvSpPr>
        <p:spPr>
          <a:xfrm>
            <a:off x="4226423" y="2321716"/>
            <a:ext cx="1168593" cy="1165611"/>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5" name="Picture Placeholder 8"/>
          <p:cNvSpPr>
            <a:spLocks noGrp="1"/>
          </p:cNvSpPr>
          <p:nvPr>
            <p:ph type="pic" sz="quarter" idx="15"/>
          </p:nvPr>
        </p:nvSpPr>
        <p:spPr>
          <a:xfrm>
            <a:off x="4333421" y="2428488"/>
            <a:ext cx="954596" cy="952064"/>
          </a:xfrm>
          <a:prstGeom prst="rect">
            <a:avLst/>
          </a:prstGeom>
        </p:spPr>
        <p:txBody>
          <a:bodyPr lIns="91439" tIns="45719" rIns="91439" bIns="45719">
            <a:noAutofit/>
          </a:bodyPr>
          <a:lstStyle/>
          <a:p>
            <a:endParaRPr/>
          </a:p>
        </p:txBody>
      </p:sp>
      <p:sp>
        <p:nvSpPr>
          <p:cNvPr id="766" name="Text Placeholder 7"/>
          <p:cNvSpPr>
            <a:spLocks noGrp="1"/>
          </p:cNvSpPr>
          <p:nvPr>
            <p:ph type="body" sz="quarter" idx="16"/>
          </p:nvPr>
        </p:nvSpPr>
        <p:spPr>
          <a:xfrm>
            <a:off x="4230932" y="3590937"/>
            <a:ext cx="1364327" cy="516607"/>
          </a:xfrm>
          <a:prstGeom prst="rect">
            <a:avLst/>
          </a:prstGeom>
        </p:spPr>
        <p:txBody>
          <a:bodyPr/>
          <a:lstStyle/>
          <a:p>
            <a:pPr marL="0" indent="0">
              <a:buClrTx/>
              <a:buSzTx/>
              <a:buFontTx/>
              <a:buNone/>
              <a:defRPr sz="1400" spc="0"/>
            </a:pPr>
            <a:endParaRPr/>
          </a:p>
        </p:txBody>
      </p:sp>
      <p:sp>
        <p:nvSpPr>
          <p:cNvPr id="767" name="Rectangle 12"/>
          <p:cNvSpPr/>
          <p:nvPr/>
        </p:nvSpPr>
        <p:spPr>
          <a:xfrm>
            <a:off x="5910081" y="318745"/>
            <a:ext cx="1168593" cy="116561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8" name="Picture Placeholder 8"/>
          <p:cNvSpPr>
            <a:spLocks noGrp="1"/>
          </p:cNvSpPr>
          <p:nvPr>
            <p:ph type="pic" sz="quarter" idx="17"/>
          </p:nvPr>
        </p:nvSpPr>
        <p:spPr>
          <a:xfrm>
            <a:off x="6017078" y="425518"/>
            <a:ext cx="954596" cy="952063"/>
          </a:xfrm>
          <a:prstGeom prst="rect">
            <a:avLst/>
          </a:prstGeom>
        </p:spPr>
        <p:txBody>
          <a:bodyPr lIns="91439" tIns="45719" rIns="91439" bIns="45719">
            <a:noAutofit/>
          </a:bodyPr>
          <a:lstStyle/>
          <a:p>
            <a:endParaRPr/>
          </a:p>
        </p:txBody>
      </p:sp>
      <p:sp>
        <p:nvSpPr>
          <p:cNvPr id="769" name="Text Placeholder 7"/>
          <p:cNvSpPr>
            <a:spLocks noGrp="1"/>
          </p:cNvSpPr>
          <p:nvPr>
            <p:ph type="body" sz="quarter" idx="18"/>
          </p:nvPr>
        </p:nvSpPr>
        <p:spPr>
          <a:xfrm>
            <a:off x="5914587" y="1587964"/>
            <a:ext cx="1364328" cy="516607"/>
          </a:xfrm>
          <a:prstGeom prst="rect">
            <a:avLst/>
          </a:prstGeom>
        </p:spPr>
        <p:txBody>
          <a:bodyPr/>
          <a:lstStyle/>
          <a:p>
            <a:pPr marL="0" indent="0">
              <a:buClrTx/>
              <a:buSzTx/>
              <a:buFontTx/>
              <a:buNone/>
              <a:defRPr sz="1400" spc="0"/>
            </a:pPr>
            <a:endParaRPr/>
          </a:p>
        </p:txBody>
      </p:sp>
      <p:sp>
        <p:nvSpPr>
          <p:cNvPr id="770" name="Rectangle 15"/>
          <p:cNvSpPr/>
          <p:nvPr/>
        </p:nvSpPr>
        <p:spPr>
          <a:xfrm>
            <a:off x="5910081" y="2321716"/>
            <a:ext cx="1168593" cy="1165611"/>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1" name="Picture Placeholder 8"/>
          <p:cNvSpPr>
            <a:spLocks noGrp="1"/>
          </p:cNvSpPr>
          <p:nvPr>
            <p:ph type="pic" sz="quarter" idx="19"/>
          </p:nvPr>
        </p:nvSpPr>
        <p:spPr>
          <a:xfrm>
            <a:off x="6017078" y="2428488"/>
            <a:ext cx="954596" cy="952064"/>
          </a:xfrm>
          <a:prstGeom prst="rect">
            <a:avLst/>
          </a:prstGeom>
        </p:spPr>
        <p:txBody>
          <a:bodyPr lIns="91439" tIns="45719" rIns="91439" bIns="45719">
            <a:noAutofit/>
          </a:bodyPr>
          <a:lstStyle/>
          <a:p>
            <a:endParaRPr/>
          </a:p>
        </p:txBody>
      </p:sp>
      <p:sp>
        <p:nvSpPr>
          <p:cNvPr id="772" name="Text Placeholder 7"/>
          <p:cNvSpPr>
            <a:spLocks noGrp="1"/>
          </p:cNvSpPr>
          <p:nvPr>
            <p:ph type="body" sz="quarter" idx="20"/>
          </p:nvPr>
        </p:nvSpPr>
        <p:spPr>
          <a:xfrm>
            <a:off x="5914587" y="3590937"/>
            <a:ext cx="1364328" cy="516607"/>
          </a:xfrm>
          <a:prstGeom prst="rect">
            <a:avLst/>
          </a:prstGeom>
        </p:spPr>
        <p:txBody>
          <a:bodyPr/>
          <a:lstStyle/>
          <a:p>
            <a:pPr marL="0" indent="0">
              <a:buClrTx/>
              <a:buSzTx/>
              <a:buFontTx/>
              <a:buNone/>
              <a:defRPr sz="1400" spc="0"/>
            </a:pPr>
            <a:endParaRPr/>
          </a:p>
        </p:txBody>
      </p:sp>
      <p:sp>
        <p:nvSpPr>
          <p:cNvPr id="773" name="Rectangle 18"/>
          <p:cNvSpPr/>
          <p:nvPr/>
        </p:nvSpPr>
        <p:spPr>
          <a:xfrm>
            <a:off x="7648167" y="318745"/>
            <a:ext cx="1168593" cy="116561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4" name="Picture Placeholder 8"/>
          <p:cNvSpPr>
            <a:spLocks noGrp="1"/>
          </p:cNvSpPr>
          <p:nvPr>
            <p:ph type="pic" sz="quarter" idx="21"/>
          </p:nvPr>
        </p:nvSpPr>
        <p:spPr>
          <a:xfrm>
            <a:off x="7755163" y="425518"/>
            <a:ext cx="954596" cy="952063"/>
          </a:xfrm>
          <a:prstGeom prst="rect">
            <a:avLst/>
          </a:prstGeom>
        </p:spPr>
        <p:txBody>
          <a:bodyPr lIns="91439" tIns="45719" rIns="91439" bIns="45719">
            <a:noAutofit/>
          </a:bodyPr>
          <a:lstStyle/>
          <a:p>
            <a:endParaRPr/>
          </a:p>
        </p:txBody>
      </p:sp>
      <p:sp>
        <p:nvSpPr>
          <p:cNvPr id="775" name="Text Placeholder 7"/>
          <p:cNvSpPr>
            <a:spLocks noGrp="1"/>
          </p:cNvSpPr>
          <p:nvPr>
            <p:ph type="body" sz="quarter" idx="22"/>
          </p:nvPr>
        </p:nvSpPr>
        <p:spPr>
          <a:xfrm>
            <a:off x="7652673" y="1587964"/>
            <a:ext cx="1364327" cy="516607"/>
          </a:xfrm>
          <a:prstGeom prst="rect">
            <a:avLst/>
          </a:prstGeom>
        </p:spPr>
        <p:txBody>
          <a:bodyPr/>
          <a:lstStyle/>
          <a:p>
            <a:pPr marL="0" indent="0">
              <a:buClrTx/>
              <a:buSzTx/>
              <a:buFontTx/>
              <a:buNone/>
              <a:defRPr sz="1400" spc="0"/>
            </a:pPr>
            <a:endParaRPr/>
          </a:p>
        </p:txBody>
      </p:sp>
      <p:sp>
        <p:nvSpPr>
          <p:cNvPr id="776" name="Rectangle 21"/>
          <p:cNvSpPr/>
          <p:nvPr/>
        </p:nvSpPr>
        <p:spPr>
          <a:xfrm>
            <a:off x="7648167" y="2321716"/>
            <a:ext cx="1168593" cy="1165611"/>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7" name="Picture Placeholder 8"/>
          <p:cNvSpPr>
            <a:spLocks noGrp="1"/>
          </p:cNvSpPr>
          <p:nvPr>
            <p:ph type="pic" sz="quarter" idx="23"/>
          </p:nvPr>
        </p:nvSpPr>
        <p:spPr>
          <a:xfrm>
            <a:off x="7755163" y="2428488"/>
            <a:ext cx="954596" cy="952064"/>
          </a:xfrm>
          <a:prstGeom prst="rect">
            <a:avLst/>
          </a:prstGeom>
        </p:spPr>
        <p:txBody>
          <a:bodyPr lIns="91439" tIns="45719" rIns="91439" bIns="45719">
            <a:noAutofit/>
          </a:bodyPr>
          <a:lstStyle/>
          <a:p>
            <a:endParaRPr/>
          </a:p>
        </p:txBody>
      </p:sp>
      <p:sp>
        <p:nvSpPr>
          <p:cNvPr id="778" name="Text Placeholder 7"/>
          <p:cNvSpPr>
            <a:spLocks noGrp="1"/>
          </p:cNvSpPr>
          <p:nvPr>
            <p:ph type="body" sz="quarter" idx="24"/>
          </p:nvPr>
        </p:nvSpPr>
        <p:spPr>
          <a:xfrm>
            <a:off x="7652673" y="3590937"/>
            <a:ext cx="1364327" cy="516607"/>
          </a:xfrm>
          <a:prstGeom prst="rect">
            <a:avLst/>
          </a:prstGeom>
        </p:spPr>
        <p:txBody>
          <a:bodyPr/>
          <a:lstStyle/>
          <a:p>
            <a:pPr marL="0" indent="0">
              <a:buClrTx/>
              <a:buSzTx/>
              <a:buFontTx/>
              <a:buNone/>
              <a:defRPr sz="1400" spc="0"/>
            </a:pPr>
            <a:endParaRPr/>
          </a:p>
        </p:txBody>
      </p:sp>
      <p:sp>
        <p:nvSpPr>
          <p:cNvPr id="779"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328613" y="275491"/>
            <a:ext cx="2662237" cy="248477"/>
          </a:xfrm>
          <a:prstGeom prst="rect">
            <a:avLst/>
          </a:prstGeom>
        </p:spPr>
        <p:txBody>
          <a:bodyPr/>
          <a:lstStyle>
            <a:lvl1pPr>
              <a:defRPr sz="1400"/>
            </a:lvl1pPr>
          </a:lstStyle>
          <a:p>
            <a:r>
              <a:t>Title Text</a:t>
            </a:r>
          </a:p>
        </p:txBody>
      </p:sp>
      <p:sp>
        <p:nvSpPr>
          <p:cNvPr id="787" name="Rectangle 3"/>
          <p:cNvSpPr/>
          <p:nvPr/>
        </p:nvSpPr>
        <p:spPr>
          <a:xfrm>
            <a:off x="328613" y="939521"/>
            <a:ext cx="1168591" cy="1165611"/>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88" name="Picture Placeholder 8"/>
          <p:cNvSpPr>
            <a:spLocks noGrp="1"/>
          </p:cNvSpPr>
          <p:nvPr>
            <p:ph type="pic" sz="quarter" idx="13"/>
          </p:nvPr>
        </p:nvSpPr>
        <p:spPr>
          <a:xfrm>
            <a:off x="435611" y="1046293"/>
            <a:ext cx="954594" cy="952064"/>
          </a:xfrm>
          <a:prstGeom prst="rect">
            <a:avLst/>
          </a:prstGeom>
        </p:spPr>
        <p:txBody>
          <a:bodyPr lIns="91439" tIns="45719" rIns="91439" bIns="45719">
            <a:noAutofit/>
          </a:bodyPr>
          <a:lstStyle/>
          <a:p>
            <a:endParaRPr/>
          </a:p>
        </p:txBody>
      </p:sp>
      <p:sp>
        <p:nvSpPr>
          <p:cNvPr id="789" name="Body Level One…"/>
          <p:cNvSpPr txBox="1">
            <a:spLocks noGrp="1"/>
          </p:cNvSpPr>
          <p:nvPr>
            <p:ph type="body" sz="quarter" idx="1"/>
          </p:nvPr>
        </p:nvSpPr>
        <p:spPr>
          <a:xfrm>
            <a:off x="1632149" y="1040342"/>
            <a:ext cx="1431229" cy="1181101"/>
          </a:xfrm>
          <a:prstGeom prst="rect">
            <a:avLst/>
          </a:prstGeom>
        </p:spPr>
        <p:txBody>
          <a:bodyPr/>
          <a:lstStyle>
            <a:lvl1pPr marL="0" indent="0">
              <a:lnSpc>
                <a:spcPts val="1300"/>
              </a:lnSpc>
              <a:spcBef>
                <a:spcPts val="800"/>
              </a:spcBef>
              <a:buClrTx/>
              <a:buSzTx/>
              <a:buFontTx/>
              <a:buNone/>
              <a:defRPr sz="1200" spc="20">
                <a:latin typeface="Geller Headline"/>
                <a:ea typeface="Geller Headline"/>
                <a:cs typeface="Geller Headline"/>
                <a:sym typeface="Geller Headline"/>
              </a:defRPr>
            </a:lvl1pPr>
            <a:lvl2pPr marL="0" indent="0">
              <a:lnSpc>
                <a:spcPts val="1300"/>
              </a:lnSpc>
              <a:spcBef>
                <a:spcPts val="800"/>
              </a:spcBef>
              <a:buClrTx/>
              <a:buSzTx/>
              <a:buFontTx/>
              <a:buNone/>
              <a:defRPr sz="1200" spc="20">
                <a:latin typeface="Geller Headline"/>
                <a:ea typeface="Geller Headline"/>
                <a:cs typeface="Geller Headline"/>
                <a:sym typeface="Geller Headline"/>
              </a:defRPr>
            </a:lvl2pPr>
            <a:lvl3pPr>
              <a:lnSpc>
                <a:spcPts val="1300"/>
              </a:lnSpc>
              <a:spcBef>
                <a:spcPts val="800"/>
              </a:spcBef>
              <a:buClrTx/>
              <a:buFontTx/>
              <a:defRPr sz="1200" spc="20">
                <a:latin typeface="Geller Headline"/>
                <a:ea typeface="Geller Headline"/>
                <a:cs typeface="Geller Headline"/>
                <a:sym typeface="Geller Headline"/>
              </a:defRPr>
            </a:lvl3pPr>
            <a:lvl4pPr>
              <a:lnSpc>
                <a:spcPts val="1300"/>
              </a:lnSpc>
              <a:spcBef>
                <a:spcPts val="800"/>
              </a:spcBef>
              <a:buClrTx/>
              <a:buFontTx/>
              <a:defRPr sz="1200" spc="20">
                <a:latin typeface="Geller Headline"/>
                <a:ea typeface="Geller Headline"/>
                <a:cs typeface="Geller Headline"/>
                <a:sym typeface="Geller Headline"/>
              </a:defRPr>
            </a:lvl4pPr>
            <a:lvl5pPr>
              <a:lnSpc>
                <a:spcPts val="1300"/>
              </a:lnSpc>
              <a:spcBef>
                <a:spcPts val="8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90" name="Rectangle 8"/>
          <p:cNvSpPr/>
          <p:nvPr/>
        </p:nvSpPr>
        <p:spPr>
          <a:xfrm>
            <a:off x="328613" y="2723245"/>
            <a:ext cx="1168591" cy="116561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1" name="Picture Placeholder 8"/>
          <p:cNvSpPr>
            <a:spLocks noGrp="1"/>
          </p:cNvSpPr>
          <p:nvPr>
            <p:ph type="pic" sz="quarter" idx="14"/>
          </p:nvPr>
        </p:nvSpPr>
        <p:spPr>
          <a:xfrm>
            <a:off x="435611" y="2830017"/>
            <a:ext cx="954594" cy="952063"/>
          </a:xfrm>
          <a:prstGeom prst="rect">
            <a:avLst/>
          </a:prstGeom>
        </p:spPr>
        <p:txBody>
          <a:bodyPr lIns="91439" tIns="45719" rIns="91439" bIns="45719">
            <a:noAutofit/>
          </a:bodyPr>
          <a:lstStyle/>
          <a:p>
            <a:endParaRPr/>
          </a:p>
        </p:txBody>
      </p:sp>
      <p:sp>
        <p:nvSpPr>
          <p:cNvPr id="792" name="Text Placeholder 7"/>
          <p:cNvSpPr>
            <a:spLocks noGrp="1"/>
          </p:cNvSpPr>
          <p:nvPr>
            <p:ph type="body" sz="quarter" idx="15"/>
          </p:nvPr>
        </p:nvSpPr>
        <p:spPr>
          <a:xfrm>
            <a:off x="1632148" y="2824064"/>
            <a:ext cx="1431230" cy="1181103"/>
          </a:xfrm>
          <a:prstGeom prst="rect">
            <a:avLst/>
          </a:prstGeom>
        </p:spPr>
        <p:txBody>
          <a:bodyPr/>
          <a:lstStyle/>
          <a:p>
            <a:pPr marL="0" indent="0">
              <a:buClrTx/>
              <a:buSzTx/>
              <a:buFontTx/>
              <a:buNone/>
              <a:defRPr sz="1400" spc="0"/>
            </a:pPr>
            <a:endParaRPr/>
          </a:p>
        </p:txBody>
      </p:sp>
      <p:sp>
        <p:nvSpPr>
          <p:cNvPr id="793" name="Rectangle 11"/>
          <p:cNvSpPr/>
          <p:nvPr/>
        </p:nvSpPr>
        <p:spPr>
          <a:xfrm>
            <a:off x="3257550" y="939521"/>
            <a:ext cx="1168591" cy="1165611"/>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4" name="Picture Placeholder 8"/>
          <p:cNvSpPr>
            <a:spLocks noGrp="1"/>
          </p:cNvSpPr>
          <p:nvPr>
            <p:ph type="pic" sz="quarter" idx="16"/>
          </p:nvPr>
        </p:nvSpPr>
        <p:spPr>
          <a:xfrm>
            <a:off x="3364548" y="1046293"/>
            <a:ext cx="954596" cy="952064"/>
          </a:xfrm>
          <a:prstGeom prst="rect">
            <a:avLst/>
          </a:prstGeom>
        </p:spPr>
        <p:txBody>
          <a:bodyPr lIns="91439" tIns="45719" rIns="91439" bIns="45719">
            <a:noAutofit/>
          </a:bodyPr>
          <a:lstStyle/>
          <a:p>
            <a:endParaRPr/>
          </a:p>
        </p:txBody>
      </p:sp>
      <p:sp>
        <p:nvSpPr>
          <p:cNvPr id="795" name="Text Placeholder 7"/>
          <p:cNvSpPr>
            <a:spLocks noGrp="1"/>
          </p:cNvSpPr>
          <p:nvPr>
            <p:ph type="body" sz="quarter" idx="17"/>
          </p:nvPr>
        </p:nvSpPr>
        <p:spPr>
          <a:xfrm>
            <a:off x="4561087" y="1040341"/>
            <a:ext cx="1431229" cy="1181103"/>
          </a:xfrm>
          <a:prstGeom prst="rect">
            <a:avLst/>
          </a:prstGeom>
        </p:spPr>
        <p:txBody>
          <a:bodyPr/>
          <a:lstStyle/>
          <a:p>
            <a:pPr marL="0" indent="0">
              <a:buClrTx/>
              <a:buSzTx/>
              <a:buFontTx/>
              <a:buNone/>
              <a:defRPr sz="1400" spc="0"/>
            </a:pPr>
            <a:endParaRPr/>
          </a:p>
        </p:txBody>
      </p:sp>
      <p:sp>
        <p:nvSpPr>
          <p:cNvPr id="796" name="Rectangle 14"/>
          <p:cNvSpPr/>
          <p:nvPr/>
        </p:nvSpPr>
        <p:spPr>
          <a:xfrm>
            <a:off x="3257550" y="2723245"/>
            <a:ext cx="1168591"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7" name="Picture Placeholder 8"/>
          <p:cNvSpPr>
            <a:spLocks noGrp="1"/>
          </p:cNvSpPr>
          <p:nvPr>
            <p:ph type="pic" sz="quarter" idx="18"/>
          </p:nvPr>
        </p:nvSpPr>
        <p:spPr>
          <a:xfrm>
            <a:off x="3364548" y="2830017"/>
            <a:ext cx="954596" cy="952063"/>
          </a:xfrm>
          <a:prstGeom prst="rect">
            <a:avLst/>
          </a:prstGeom>
        </p:spPr>
        <p:txBody>
          <a:bodyPr lIns="91439" tIns="45719" rIns="91439" bIns="45719">
            <a:noAutofit/>
          </a:bodyPr>
          <a:lstStyle/>
          <a:p>
            <a:endParaRPr/>
          </a:p>
        </p:txBody>
      </p:sp>
      <p:sp>
        <p:nvSpPr>
          <p:cNvPr id="798" name="Text Placeholder 7"/>
          <p:cNvSpPr>
            <a:spLocks noGrp="1"/>
          </p:cNvSpPr>
          <p:nvPr>
            <p:ph type="body" sz="quarter" idx="19"/>
          </p:nvPr>
        </p:nvSpPr>
        <p:spPr>
          <a:xfrm>
            <a:off x="4561087" y="2824064"/>
            <a:ext cx="1431229" cy="1181103"/>
          </a:xfrm>
          <a:prstGeom prst="rect">
            <a:avLst/>
          </a:prstGeom>
        </p:spPr>
        <p:txBody>
          <a:bodyPr/>
          <a:lstStyle/>
          <a:p>
            <a:pPr marL="0" indent="0">
              <a:buClrTx/>
              <a:buSzTx/>
              <a:buFontTx/>
              <a:buNone/>
              <a:defRPr sz="1400" spc="0"/>
            </a:pPr>
            <a:endParaRPr/>
          </a:p>
        </p:txBody>
      </p:sp>
      <p:sp>
        <p:nvSpPr>
          <p:cNvPr id="799" name="Rectangle 17"/>
          <p:cNvSpPr/>
          <p:nvPr/>
        </p:nvSpPr>
        <p:spPr>
          <a:xfrm>
            <a:off x="6181725" y="939521"/>
            <a:ext cx="1168591" cy="1165611"/>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0" name="Picture Placeholder 8"/>
          <p:cNvSpPr>
            <a:spLocks noGrp="1"/>
          </p:cNvSpPr>
          <p:nvPr>
            <p:ph type="pic" sz="quarter" idx="20"/>
          </p:nvPr>
        </p:nvSpPr>
        <p:spPr>
          <a:xfrm>
            <a:off x="6288723" y="1046293"/>
            <a:ext cx="954596" cy="952064"/>
          </a:xfrm>
          <a:prstGeom prst="rect">
            <a:avLst/>
          </a:prstGeom>
        </p:spPr>
        <p:txBody>
          <a:bodyPr lIns="91439" tIns="45719" rIns="91439" bIns="45719">
            <a:noAutofit/>
          </a:bodyPr>
          <a:lstStyle/>
          <a:p>
            <a:endParaRPr/>
          </a:p>
        </p:txBody>
      </p:sp>
      <p:sp>
        <p:nvSpPr>
          <p:cNvPr id="801" name="Text Placeholder 7"/>
          <p:cNvSpPr>
            <a:spLocks noGrp="1"/>
          </p:cNvSpPr>
          <p:nvPr>
            <p:ph type="body" sz="quarter" idx="21"/>
          </p:nvPr>
        </p:nvSpPr>
        <p:spPr>
          <a:xfrm>
            <a:off x="7485260" y="1040341"/>
            <a:ext cx="1431229" cy="1181103"/>
          </a:xfrm>
          <a:prstGeom prst="rect">
            <a:avLst/>
          </a:prstGeom>
        </p:spPr>
        <p:txBody>
          <a:bodyPr/>
          <a:lstStyle/>
          <a:p>
            <a:pPr marL="0" indent="0">
              <a:buClrTx/>
              <a:buSzTx/>
              <a:buFontTx/>
              <a:buNone/>
              <a:defRPr sz="1400" spc="0"/>
            </a:pPr>
            <a:endParaRPr/>
          </a:p>
        </p:txBody>
      </p:sp>
      <p:sp>
        <p:nvSpPr>
          <p:cNvPr id="802" name="Rectangle 20"/>
          <p:cNvSpPr/>
          <p:nvPr/>
        </p:nvSpPr>
        <p:spPr>
          <a:xfrm>
            <a:off x="6181725" y="2723245"/>
            <a:ext cx="1168591"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3" name="Picture Placeholder 8"/>
          <p:cNvSpPr>
            <a:spLocks noGrp="1"/>
          </p:cNvSpPr>
          <p:nvPr>
            <p:ph type="pic" sz="quarter" idx="22"/>
          </p:nvPr>
        </p:nvSpPr>
        <p:spPr>
          <a:xfrm>
            <a:off x="6288723" y="2830017"/>
            <a:ext cx="954596" cy="952063"/>
          </a:xfrm>
          <a:prstGeom prst="rect">
            <a:avLst/>
          </a:prstGeom>
        </p:spPr>
        <p:txBody>
          <a:bodyPr lIns="91439" tIns="45719" rIns="91439" bIns="45719">
            <a:noAutofit/>
          </a:bodyPr>
          <a:lstStyle/>
          <a:p>
            <a:endParaRPr/>
          </a:p>
        </p:txBody>
      </p:sp>
      <p:sp>
        <p:nvSpPr>
          <p:cNvPr id="804" name="Text Placeholder 7"/>
          <p:cNvSpPr>
            <a:spLocks noGrp="1"/>
          </p:cNvSpPr>
          <p:nvPr>
            <p:ph type="body" sz="quarter" idx="23"/>
          </p:nvPr>
        </p:nvSpPr>
        <p:spPr>
          <a:xfrm>
            <a:off x="7485260" y="2824064"/>
            <a:ext cx="1431229" cy="1181103"/>
          </a:xfrm>
          <a:prstGeom prst="rect">
            <a:avLst/>
          </a:prstGeom>
        </p:spPr>
        <p:txBody>
          <a:bodyPr/>
          <a:lstStyle/>
          <a:p>
            <a:pPr marL="0" indent="0">
              <a:buClrTx/>
              <a:buSzTx/>
              <a:buFontTx/>
              <a:buNone/>
              <a:defRPr sz="1400" spc="0"/>
            </a:pPr>
            <a:endParaRPr/>
          </a:p>
        </p:txBody>
      </p:sp>
      <p:sp>
        <p:nvSpPr>
          <p:cNvPr id="805"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13"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1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Orange">
    <p:spTree>
      <p:nvGrpSpPr>
        <p:cNvPr id="1" name=""/>
        <p:cNvGrpSpPr/>
        <p:nvPr/>
      </p:nvGrpSpPr>
      <p:grpSpPr>
        <a:xfrm>
          <a:off x="0" y="0"/>
          <a:ext cx="0" cy="0"/>
          <a:chOff x="0" y="0"/>
          <a:chExt cx="0" cy="0"/>
        </a:xfrm>
      </p:grpSpPr>
      <p:sp>
        <p:nvSpPr>
          <p:cNvPr id="8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8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8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86" name="Rectangle 6"/>
          <p:cNvSpPr/>
          <p:nvPr/>
        </p:nvSpPr>
        <p:spPr>
          <a:xfrm>
            <a:off x="4213185" y="0"/>
            <a:ext cx="4930816"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22" name="Body Level One…"/>
          <p:cNvSpPr txBox="1">
            <a:spLocks noGrp="1"/>
          </p:cNvSpPr>
          <p:nvPr>
            <p:ph type="body" sz="quarter" idx="1"/>
          </p:nvPr>
        </p:nvSpPr>
        <p:spPr>
          <a:xfrm>
            <a:off x="322263" y="707616"/>
            <a:ext cx="2668587"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3442446" y="0"/>
            <a:ext cx="5701554" cy="5143500"/>
          </a:xfrm>
          <a:prstGeom prst="rect">
            <a:avLst/>
          </a:prstGeom>
        </p:spPr>
        <p:txBody>
          <a:bodyPr lIns="91439" tIns="45719" rIns="91439" bIns="45719">
            <a:noAutofit/>
          </a:bodyPr>
          <a:lstStyle/>
          <a:p>
            <a:endParaRPr/>
          </a:p>
        </p:txBody>
      </p:sp>
      <p:sp>
        <p:nvSpPr>
          <p:cNvPr id="82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831" name="Body Level One…"/>
          <p:cNvSpPr txBox="1">
            <a:spLocks noGrp="1"/>
          </p:cNvSpPr>
          <p:nvPr>
            <p:ph type="body" sz="quarter" idx="1"/>
          </p:nvPr>
        </p:nvSpPr>
        <p:spPr>
          <a:xfrm>
            <a:off x="2647881" y="288620"/>
            <a:ext cx="2271902" cy="642940"/>
          </a:xfrm>
          <a:prstGeom prst="rect">
            <a:avLst/>
          </a:prstGeom>
        </p:spPr>
        <p:txBody>
          <a:bodyPr/>
          <a:lstStyle>
            <a:lvl1pPr marL="0" indent="0">
              <a:lnSpc>
                <a:spcPts val="1300"/>
              </a:lnSpc>
              <a:spcBef>
                <a:spcPts val="300"/>
              </a:spcBef>
              <a:buClrTx/>
              <a:buSzTx/>
              <a:buFontTx/>
              <a:buNone/>
              <a:defRPr sz="1200" spc="20">
                <a:latin typeface="Geller Headline"/>
                <a:ea typeface="Geller Headline"/>
                <a:cs typeface="Geller Headline"/>
                <a:sym typeface="Geller Headline"/>
              </a:defRPr>
            </a:lvl1pPr>
            <a:lvl2pPr marL="0" indent="0">
              <a:lnSpc>
                <a:spcPts val="1300"/>
              </a:lnSpc>
              <a:spcBef>
                <a:spcPts val="300"/>
              </a:spcBef>
              <a:buClrTx/>
              <a:buSzTx/>
              <a:buFontTx/>
              <a:buNone/>
              <a:defRPr sz="1200" spc="20">
                <a:latin typeface="Geller Headline"/>
                <a:ea typeface="Geller Headline"/>
                <a:cs typeface="Geller Headline"/>
                <a:sym typeface="Geller Headline"/>
              </a:defRPr>
            </a:lvl2pPr>
            <a:lvl3pPr>
              <a:lnSpc>
                <a:spcPts val="1300"/>
              </a:lnSpc>
              <a:spcBef>
                <a:spcPts val="300"/>
              </a:spcBef>
              <a:buClrTx/>
              <a:buFontTx/>
              <a:defRPr sz="1200" spc="20">
                <a:latin typeface="Geller Headline"/>
                <a:ea typeface="Geller Headline"/>
                <a:cs typeface="Geller Headline"/>
                <a:sym typeface="Geller Headline"/>
              </a:defRPr>
            </a:lvl3pPr>
            <a:lvl4pPr>
              <a:lnSpc>
                <a:spcPts val="1300"/>
              </a:lnSpc>
              <a:spcBef>
                <a:spcPts val="300"/>
              </a:spcBef>
              <a:buClrTx/>
              <a:buFontTx/>
              <a:defRPr sz="1200" spc="20">
                <a:latin typeface="Geller Headline"/>
                <a:ea typeface="Geller Headline"/>
                <a:cs typeface="Geller Headline"/>
                <a:sym typeface="Geller Headline"/>
              </a:defRPr>
            </a:lvl4pPr>
            <a:lvl5pPr>
              <a:lnSpc>
                <a:spcPts val="1300"/>
              </a:lnSpc>
              <a:spcBef>
                <a:spcPts val="3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32" name="Text Placeholder 4"/>
          <p:cNvSpPr>
            <a:spLocks noGrp="1"/>
          </p:cNvSpPr>
          <p:nvPr>
            <p:ph type="body" sz="quarter" idx="13"/>
          </p:nvPr>
        </p:nvSpPr>
        <p:spPr>
          <a:xfrm>
            <a:off x="2647883" y="1094005"/>
            <a:ext cx="2271899" cy="642941"/>
          </a:xfrm>
          <a:prstGeom prst="rect">
            <a:avLst/>
          </a:prstGeom>
        </p:spPr>
        <p:txBody>
          <a:bodyPr/>
          <a:lstStyle/>
          <a:p>
            <a:pPr marL="0" indent="0">
              <a:buClrTx/>
              <a:buSzTx/>
              <a:buFontTx/>
              <a:buNone/>
              <a:defRPr sz="1400" spc="0"/>
            </a:pPr>
            <a:endParaRPr/>
          </a:p>
        </p:txBody>
      </p:sp>
      <p:sp>
        <p:nvSpPr>
          <p:cNvPr id="833" name="Text Placeholder 4"/>
          <p:cNvSpPr>
            <a:spLocks noGrp="1"/>
          </p:cNvSpPr>
          <p:nvPr>
            <p:ph type="body" sz="quarter" idx="14"/>
          </p:nvPr>
        </p:nvSpPr>
        <p:spPr>
          <a:xfrm>
            <a:off x="5785651" y="288619"/>
            <a:ext cx="2271901" cy="642942"/>
          </a:xfrm>
          <a:prstGeom prst="rect">
            <a:avLst/>
          </a:prstGeom>
        </p:spPr>
        <p:txBody>
          <a:bodyPr/>
          <a:lstStyle/>
          <a:p>
            <a:pPr marL="0" indent="0">
              <a:buClrTx/>
              <a:buSzTx/>
              <a:buFontTx/>
              <a:buNone/>
              <a:defRPr sz="1400" spc="0"/>
            </a:pPr>
            <a:endParaRPr/>
          </a:p>
        </p:txBody>
      </p:sp>
      <p:sp>
        <p:nvSpPr>
          <p:cNvPr id="834" name="Text Placeholder 4"/>
          <p:cNvSpPr>
            <a:spLocks noGrp="1"/>
          </p:cNvSpPr>
          <p:nvPr>
            <p:ph type="body" sz="quarter" idx="15"/>
          </p:nvPr>
        </p:nvSpPr>
        <p:spPr>
          <a:xfrm>
            <a:off x="5785651" y="1094005"/>
            <a:ext cx="2271901" cy="642941"/>
          </a:xfrm>
          <a:prstGeom prst="rect">
            <a:avLst/>
          </a:prstGeom>
        </p:spPr>
        <p:txBody>
          <a:bodyPr/>
          <a:lstStyle/>
          <a:p>
            <a:pPr marL="0" indent="0">
              <a:buClrTx/>
              <a:buSzTx/>
              <a:buFontTx/>
              <a:buNone/>
              <a:defRPr sz="1400" spc="0"/>
            </a:pPr>
            <a:endParaRPr/>
          </a:p>
        </p:txBody>
      </p:sp>
      <p:sp>
        <p:nvSpPr>
          <p:cNvPr id="835" name="TextBox 8"/>
          <p:cNvSpPr txBox="1"/>
          <p:nvPr/>
        </p:nvSpPr>
        <p:spPr>
          <a:xfrm>
            <a:off x="322348" y="225983"/>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36" name="TextBox 9"/>
          <p:cNvSpPr txBox="1"/>
          <p:nvPr/>
        </p:nvSpPr>
        <p:spPr>
          <a:xfrm>
            <a:off x="319219" y="423252"/>
            <a:ext cx="906197" cy="74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37" name="Picture 10" descr="Picture 10"/>
          <p:cNvPicPr>
            <a:picLocks noChangeAspect="1"/>
          </p:cNvPicPr>
          <p:nvPr/>
        </p:nvPicPr>
        <p:blipFill>
          <a:blip r:embed="rId2">
            <a:extLst/>
          </a:blip>
          <a:stretch>
            <a:fillRect/>
          </a:stretch>
        </p:blipFill>
        <p:spPr>
          <a:xfrm>
            <a:off x="6995831" y="4593044"/>
            <a:ext cx="231650" cy="234698"/>
          </a:xfrm>
          <a:prstGeom prst="rect">
            <a:avLst/>
          </a:prstGeom>
          <a:ln w="12700">
            <a:miter lim="400000"/>
          </a:ln>
        </p:spPr>
      </p:pic>
      <p:pic>
        <p:nvPicPr>
          <p:cNvPr id="838" name="Picture 11" descr="Picture 11"/>
          <p:cNvPicPr>
            <a:picLocks noChangeAspect="1"/>
          </p:cNvPicPr>
          <p:nvPr/>
        </p:nvPicPr>
        <p:blipFill>
          <a:blip r:embed="rId3">
            <a:extLst/>
          </a:blip>
          <a:stretch>
            <a:fillRect/>
          </a:stretch>
        </p:blipFill>
        <p:spPr>
          <a:xfrm>
            <a:off x="7313324" y="4593044"/>
            <a:ext cx="231650" cy="234698"/>
          </a:xfrm>
          <a:prstGeom prst="rect">
            <a:avLst/>
          </a:prstGeom>
          <a:ln w="12700">
            <a:miter lim="400000"/>
          </a:ln>
        </p:spPr>
      </p:pic>
      <p:pic>
        <p:nvPicPr>
          <p:cNvPr id="839" name="Picture 13" descr="Picture 13"/>
          <p:cNvPicPr>
            <a:picLocks noChangeAspect="1"/>
          </p:cNvPicPr>
          <p:nvPr/>
        </p:nvPicPr>
        <p:blipFill>
          <a:blip r:embed="rId4">
            <a:extLst/>
          </a:blip>
          <a:stretch>
            <a:fillRect/>
          </a:stretch>
        </p:blipFill>
        <p:spPr>
          <a:xfrm>
            <a:off x="7953885" y="4593044"/>
            <a:ext cx="231650" cy="234698"/>
          </a:xfrm>
          <a:prstGeom prst="rect">
            <a:avLst/>
          </a:prstGeom>
          <a:ln w="12700">
            <a:miter lim="400000"/>
          </a:ln>
        </p:spPr>
      </p:pic>
      <p:pic>
        <p:nvPicPr>
          <p:cNvPr id="840" name="Picture 15" descr="Picture 15"/>
          <p:cNvPicPr>
            <a:picLocks noChangeAspect="1"/>
          </p:cNvPicPr>
          <p:nvPr/>
        </p:nvPicPr>
        <p:blipFill>
          <a:blip r:embed="rId5">
            <a:extLst/>
          </a:blip>
          <a:stretch>
            <a:fillRect/>
          </a:stretch>
        </p:blipFill>
        <p:spPr>
          <a:xfrm>
            <a:off x="8583293" y="4593044"/>
            <a:ext cx="231650" cy="234698"/>
          </a:xfrm>
          <a:prstGeom prst="rect">
            <a:avLst/>
          </a:prstGeom>
          <a:ln w="12700">
            <a:miter lim="400000"/>
          </a:ln>
        </p:spPr>
      </p:pic>
      <p:pic>
        <p:nvPicPr>
          <p:cNvPr id="841" name="Picture 16" descr="Picture 16"/>
          <p:cNvPicPr>
            <a:picLocks noChangeAspect="1"/>
          </p:cNvPicPr>
          <p:nvPr/>
        </p:nvPicPr>
        <p:blipFill>
          <a:blip r:embed="rId6">
            <a:extLst/>
          </a:blip>
          <a:stretch>
            <a:fillRect/>
          </a:stretch>
        </p:blipFill>
        <p:spPr>
          <a:xfrm>
            <a:off x="7630814" y="4593044"/>
            <a:ext cx="231650" cy="234698"/>
          </a:xfrm>
          <a:prstGeom prst="rect">
            <a:avLst/>
          </a:prstGeom>
          <a:ln w="12700">
            <a:miter lim="400000"/>
          </a:ln>
        </p:spPr>
      </p:pic>
      <p:pic>
        <p:nvPicPr>
          <p:cNvPr id="842" name="Picture 17" descr="Picture 17"/>
          <p:cNvPicPr>
            <a:picLocks noChangeAspect="1"/>
          </p:cNvPicPr>
          <p:nvPr/>
        </p:nvPicPr>
        <p:blipFill>
          <a:blip r:embed="rId4">
            <a:extLst/>
          </a:blip>
          <a:stretch>
            <a:fillRect/>
          </a:stretch>
        </p:blipFill>
        <p:spPr>
          <a:xfrm>
            <a:off x="7948307" y="4593044"/>
            <a:ext cx="231650" cy="234698"/>
          </a:xfrm>
          <a:prstGeom prst="rect">
            <a:avLst/>
          </a:prstGeom>
          <a:ln w="12700">
            <a:miter lim="400000"/>
          </a:ln>
        </p:spPr>
      </p:pic>
      <p:pic>
        <p:nvPicPr>
          <p:cNvPr id="843" name="Picture 18" descr="Picture 18"/>
          <p:cNvPicPr>
            <a:picLocks noChangeAspect="1"/>
          </p:cNvPicPr>
          <p:nvPr/>
        </p:nvPicPr>
        <p:blipFill>
          <a:blip r:embed="rId7">
            <a:extLst/>
          </a:blip>
          <a:stretch>
            <a:fillRect/>
          </a:stretch>
        </p:blipFill>
        <p:spPr>
          <a:xfrm>
            <a:off x="8265800" y="4593044"/>
            <a:ext cx="231650" cy="234698"/>
          </a:xfrm>
          <a:prstGeom prst="rect">
            <a:avLst/>
          </a:prstGeom>
          <a:ln w="12700">
            <a:miter lim="400000"/>
          </a:ln>
        </p:spPr>
      </p:pic>
      <p:sp>
        <p:nvSpPr>
          <p:cNvPr id="844"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851" name="Body Level One…"/>
          <p:cNvSpPr txBox="1">
            <a:spLocks noGrp="1"/>
          </p:cNvSpPr>
          <p:nvPr>
            <p:ph type="body" sz="quarter" idx="1"/>
          </p:nvPr>
        </p:nvSpPr>
        <p:spPr>
          <a:xfrm>
            <a:off x="2647881" y="288620"/>
            <a:ext cx="2271902" cy="3457117"/>
          </a:xfrm>
          <a:prstGeom prst="rect">
            <a:avLst/>
          </a:prstGeom>
        </p:spPr>
        <p:txBody>
          <a:bodyPr/>
          <a:lstStyle>
            <a:lvl1pPr marL="0" indent="0">
              <a:lnSpc>
                <a:spcPts val="1300"/>
              </a:lnSpc>
              <a:spcBef>
                <a:spcPts val="1100"/>
              </a:spcBef>
              <a:buClrTx/>
              <a:buSzTx/>
              <a:buFontTx/>
              <a:buNone/>
              <a:defRPr sz="1200" spc="20">
                <a:latin typeface="Geller Headline"/>
                <a:ea typeface="Geller Headline"/>
                <a:cs typeface="Geller Headline"/>
                <a:sym typeface="Geller Headline"/>
              </a:defRPr>
            </a:lvl1pPr>
            <a:lvl2pPr marL="0" indent="0">
              <a:lnSpc>
                <a:spcPts val="1300"/>
              </a:lnSpc>
              <a:spcBef>
                <a:spcPts val="1100"/>
              </a:spcBef>
              <a:buClrTx/>
              <a:buSzTx/>
              <a:buFontTx/>
              <a:buNone/>
              <a:defRPr sz="1200" spc="20">
                <a:latin typeface="Geller Headline"/>
                <a:ea typeface="Geller Headline"/>
                <a:cs typeface="Geller Headline"/>
                <a:sym typeface="Geller Headline"/>
              </a:defRPr>
            </a:lvl2pPr>
            <a:lvl3pPr>
              <a:lnSpc>
                <a:spcPts val="1300"/>
              </a:lnSpc>
              <a:spcBef>
                <a:spcPts val="1100"/>
              </a:spcBef>
              <a:buClrTx/>
              <a:buFontTx/>
              <a:defRPr sz="1200" spc="20">
                <a:latin typeface="Geller Headline"/>
                <a:ea typeface="Geller Headline"/>
                <a:cs typeface="Geller Headline"/>
                <a:sym typeface="Geller Headline"/>
              </a:defRPr>
            </a:lvl3pPr>
            <a:lvl4pPr>
              <a:lnSpc>
                <a:spcPts val="1300"/>
              </a:lnSpc>
              <a:spcBef>
                <a:spcPts val="1100"/>
              </a:spcBef>
              <a:buClrTx/>
              <a:buFontTx/>
              <a:defRPr sz="1200" spc="20">
                <a:latin typeface="Geller Headline"/>
                <a:ea typeface="Geller Headline"/>
                <a:cs typeface="Geller Headline"/>
                <a:sym typeface="Geller Headline"/>
              </a:defRPr>
            </a:lvl4pPr>
            <a:lvl5pPr>
              <a:lnSpc>
                <a:spcPts val="1300"/>
              </a:lnSpc>
              <a:spcBef>
                <a:spcPts val="11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52" name="TextBox 8"/>
          <p:cNvSpPr txBox="1"/>
          <p:nvPr/>
        </p:nvSpPr>
        <p:spPr>
          <a:xfrm>
            <a:off x="322348" y="225983"/>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53" name="TextBox 9"/>
          <p:cNvSpPr txBox="1"/>
          <p:nvPr/>
        </p:nvSpPr>
        <p:spPr>
          <a:xfrm>
            <a:off x="319219" y="423252"/>
            <a:ext cx="906197" cy="74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54" name="Picture 10" descr="Picture 10"/>
          <p:cNvPicPr>
            <a:picLocks noChangeAspect="1"/>
          </p:cNvPicPr>
          <p:nvPr/>
        </p:nvPicPr>
        <p:blipFill>
          <a:blip r:embed="rId2">
            <a:extLst/>
          </a:blip>
          <a:stretch>
            <a:fillRect/>
          </a:stretch>
        </p:blipFill>
        <p:spPr>
          <a:xfrm>
            <a:off x="2644169" y="4594568"/>
            <a:ext cx="231650" cy="231648"/>
          </a:xfrm>
          <a:prstGeom prst="rect">
            <a:avLst/>
          </a:prstGeom>
          <a:ln w="12700">
            <a:miter lim="400000"/>
          </a:ln>
        </p:spPr>
      </p:pic>
      <p:pic>
        <p:nvPicPr>
          <p:cNvPr id="855" name="Picture 11" descr="Picture 11"/>
          <p:cNvPicPr>
            <a:picLocks noChangeAspect="1"/>
          </p:cNvPicPr>
          <p:nvPr/>
        </p:nvPicPr>
        <p:blipFill>
          <a:blip r:embed="rId3">
            <a:extLst/>
          </a:blip>
          <a:stretch>
            <a:fillRect/>
          </a:stretch>
        </p:blipFill>
        <p:spPr>
          <a:xfrm>
            <a:off x="2961661" y="4594568"/>
            <a:ext cx="231650" cy="231648"/>
          </a:xfrm>
          <a:prstGeom prst="rect">
            <a:avLst/>
          </a:prstGeom>
          <a:ln w="12700">
            <a:miter lim="400000"/>
          </a:ln>
        </p:spPr>
      </p:pic>
      <p:pic>
        <p:nvPicPr>
          <p:cNvPr id="856" name="Picture 13" descr="Picture 13"/>
          <p:cNvPicPr>
            <a:picLocks noChangeAspect="1"/>
          </p:cNvPicPr>
          <p:nvPr/>
        </p:nvPicPr>
        <p:blipFill>
          <a:blip r:embed="rId4">
            <a:extLst/>
          </a:blip>
          <a:stretch>
            <a:fillRect/>
          </a:stretch>
        </p:blipFill>
        <p:spPr>
          <a:xfrm>
            <a:off x="3602223" y="4594568"/>
            <a:ext cx="231650" cy="231648"/>
          </a:xfrm>
          <a:prstGeom prst="rect">
            <a:avLst/>
          </a:prstGeom>
          <a:ln w="12700">
            <a:miter lim="400000"/>
          </a:ln>
        </p:spPr>
      </p:pic>
      <p:pic>
        <p:nvPicPr>
          <p:cNvPr id="857" name="Picture 15" descr="Picture 15"/>
          <p:cNvPicPr>
            <a:picLocks noChangeAspect="1"/>
          </p:cNvPicPr>
          <p:nvPr/>
        </p:nvPicPr>
        <p:blipFill>
          <a:blip r:embed="rId5">
            <a:extLst/>
          </a:blip>
          <a:stretch>
            <a:fillRect/>
          </a:stretch>
        </p:blipFill>
        <p:spPr>
          <a:xfrm>
            <a:off x="4231630" y="4594568"/>
            <a:ext cx="231650" cy="231648"/>
          </a:xfrm>
          <a:prstGeom prst="rect">
            <a:avLst/>
          </a:prstGeom>
          <a:ln w="12700">
            <a:miter lim="400000"/>
          </a:ln>
        </p:spPr>
      </p:pic>
      <p:pic>
        <p:nvPicPr>
          <p:cNvPr id="858" name="Picture 16" descr="Picture 16"/>
          <p:cNvPicPr>
            <a:picLocks noChangeAspect="1"/>
          </p:cNvPicPr>
          <p:nvPr/>
        </p:nvPicPr>
        <p:blipFill>
          <a:blip r:embed="rId6">
            <a:extLst/>
          </a:blip>
          <a:stretch>
            <a:fillRect/>
          </a:stretch>
        </p:blipFill>
        <p:spPr>
          <a:xfrm>
            <a:off x="3279152" y="4594568"/>
            <a:ext cx="231650" cy="231648"/>
          </a:xfrm>
          <a:prstGeom prst="rect">
            <a:avLst/>
          </a:prstGeom>
          <a:ln w="12700">
            <a:miter lim="400000"/>
          </a:ln>
        </p:spPr>
      </p:pic>
      <p:pic>
        <p:nvPicPr>
          <p:cNvPr id="859" name="Picture 18" descr="Picture 18"/>
          <p:cNvPicPr>
            <a:picLocks noChangeAspect="1"/>
          </p:cNvPicPr>
          <p:nvPr/>
        </p:nvPicPr>
        <p:blipFill>
          <a:blip r:embed="rId7">
            <a:extLst/>
          </a:blip>
          <a:stretch>
            <a:fillRect/>
          </a:stretch>
        </p:blipFill>
        <p:spPr>
          <a:xfrm>
            <a:off x="3914137" y="4594568"/>
            <a:ext cx="231650" cy="231648"/>
          </a:xfrm>
          <a:prstGeom prst="rect">
            <a:avLst/>
          </a:prstGeom>
          <a:ln w="12700">
            <a:miter lim="400000"/>
          </a:ln>
        </p:spPr>
      </p:pic>
      <p:sp>
        <p:nvSpPr>
          <p:cNvPr id="860"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hank YOU Yellow">
    <p:spTree>
      <p:nvGrpSpPr>
        <p:cNvPr id="1" name=""/>
        <p:cNvGrpSpPr/>
        <p:nvPr/>
      </p:nvGrpSpPr>
      <p:grpSpPr>
        <a:xfrm>
          <a:off x="0" y="0"/>
          <a:ext cx="0" cy="0"/>
          <a:chOff x="0" y="0"/>
          <a:chExt cx="0" cy="0"/>
        </a:xfrm>
      </p:grpSpPr>
      <p:sp>
        <p:nvSpPr>
          <p:cNvPr id="867" name="Rectangle 12"/>
          <p:cNvSpPr/>
          <p:nvPr/>
        </p:nvSpPr>
        <p:spPr>
          <a:xfrm>
            <a:off x="3800819" y="319489"/>
            <a:ext cx="5023692" cy="449488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68"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69"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70"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71"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72"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73"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74"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75"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76"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77"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78"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hank YOU Turquoise">
    <p:spTree>
      <p:nvGrpSpPr>
        <p:cNvPr id="1" name=""/>
        <p:cNvGrpSpPr/>
        <p:nvPr/>
      </p:nvGrpSpPr>
      <p:grpSpPr>
        <a:xfrm>
          <a:off x="0" y="0"/>
          <a:ext cx="0" cy="0"/>
          <a:chOff x="0" y="0"/>
          <a:chExt cx="0" cy="0"/>
        </a:xfrm>
      </p:grpSpPr>
      <p:sp>
        <p:nvSpPr>
          <p:cNvPr id="886" name="Rectangle 12"/>
          <p:cNvSpPr/>
          <p:nvPr/>
        </p:nvSpPr>
        <p:spPr>
          <a:xfrm>
            <a:off x="3800819" y="319489"/>
            <a:ext cx="5023692" cy="449488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87"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88"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89"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90"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91"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92"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93"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94"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95"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96"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97"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hank YOU Dk Blue">
    <p:spTree>
      <p:nvGrpSpPr>
        <p:cNvPr id="1" name=""/>
        <p:cNvGrpSpPr/>
        <p:nvPr/>
      </p:nvGrpSpPr>
      <p:grpSpPr>
        <a:xfrm>
          <a:off x="0" y="0"/>
          <a:ext cx="0" cy="0"/>
          <a:chOff x="0" y="0"/>
          <a:chExt cx="0" cy="0"/>
        </a:xfrm>
      </p:grpSpPr>
      <p:sp>
        <p:nvSpPr>
          <p:cNvPr id="905" name="Rectangle 12"/>
          <p:cNvSpPr/>
          <p:nvPr/>
        </p:nvSpPr>
        <p:spPr>
          <a:xfrm>
            <a:off x="3800819" y="319489"/>
            <a:ext cx="5023692" cy="449488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06"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07"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08"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09"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910"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911"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912"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913"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914"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915"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916"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hank YOU Pink">
    <p:spTree>
      <p:nvGrpSpPr>
        <p:cNvPr id="1" name=""/>
        <p:cNvGrpSpPr/>
        <p:nvPr/>
      </p:nvGrpSpPr>
      <p:grpSpPr>
        <a:xfrm>
          <a:off x="0" y="0"/>
          <a:ext cx="0" cy="0"/>
          <a:chOff x="0" y="0"/>
          <a:chExt cx="0" cy="0"/>
        </a:xfrm>
      </p:grpSpPr>
      <p:sp>
        <p:nvSpPr>
          <p:cNvPr id="924" name="Rectangle 12"/>
          <p:cNvSpPr/>
          <p:nvPr/>
        </p:nvSpPr>
        <p:spPr>
          <a:xfrm>
            <a:off x="3800819" y="319489"/>
            <a:ext cx="5023692" cy="449488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25"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Headline"/>
                <a:ea typeface="Geller Headline"/>
                <a:cs typeface="Geller Headline"/>
                <a:sym typeface="Geller Headline"/>
              </a:defRPr>
            </a:lvl1pPr>
            <a:lvl2pPr marL="0" indent="0">
              <a:lnSpc>
                <a:spcPts val="1300"/>
              </a:lnSpc>
              <a:spcBef>
                <a:spcPts val="1100"/>
              </a:spcBef>
              <a:buClrTx/>
              <a:buSzTx/>
              <a:buFontTx/>
              <a:buNone/>
              <a:defRPr sz="1100">
                <a:latin typeface="Geller Headline"/>
                <a:ea typeface="Geller Headline"/>
                <a:cs typeface="Geller Headline"/>
                <a:sym typeface="Geller Headline"/>
              </a:defRPr>
            </a:lvl2pPr>
            <a:lvl3pPr>
              <a:lnSpc>
                <a:spcPts val="1300"/>
              </a:lnSpc>
              <a:spcBef>
                <a:spcPts val="1100"/>
              </a:spcBef>
              <a:buClrTx/>
              <a:buFontTx/>
              <a:defRPr sz="1100">
                <a:latin typeface="Geller Headline"/>
                <a:ea typeface="Geller Headline"/>
                <a:cs typeface="Geller Headline"/>
                <a:sym typeface="Geller Headline"/>
              </a:defRPr>
            </a:lvl3pPr>
            <a:lvl4pPr>
              <a:lnSpc>
                <a:spcPts val="1300"/>
              </a:lnSpc>
              <a:spcBef>
                <a:spcPts val="1100"/>
              </a:spcBef>
              <a:buClrTx/>
              <a:buFontTx/>
              <a:defRPr sz="1100">
                <a:latin typeface="Geller Headline"/>
                <a:ea typeface="Geller Headline"/>
                <a:cs typeface="Geller Headline"/>
                <a:sym typeface="Geller Headline"/>
              </a:defRPr>
            </a:lvl4pPr>
            <a:lvl5pPr>
              <a:lnSpc>
                <a:spcPts val="1300"/>
              </a:lnSpc>
              <a:spcBef>
                <a:spcPts val="1100"/>
              </a:spcBef>
              <a:buClrTx/>
              <a:buFontTx/>
              <a:defRPr sz="11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926"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27"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28" name="Picture 10" descr="Picture 10"/>
          <p:cNvPicPr>
            <a:picLocks noChangeAspect="1"/>
          </p:cNvPicPr>
          <p:nvPr/>
        </p:nvPicPr>
        <p:blipFill>
          <a:blip r:embed="rId2">
            <a:extLst/>
          </a:blip>
          <a:stretch>
            <a:fillRect/>
          </a:stretch>
        </p:blipFill>
        <p:spPr>
          <a:xfrm>
            <a:off x="283537" y="4593044"/>
            <a:ext cx="231649" cy="234698"/>
          </a:xfrm>
          <a:prstGeom prst="rect">
            <a:avLst/>
          </a:prstGeom>
          <a:ln w="12700">
            <a:miter lim="400000"/>
          </a:ln>
        </p:spPr>
      </p:pic>
      <p:pic>
        <p:nvPicPr>
          <p:cNvPr id="929" name="Picture 11" descr="Picture 11"/>
          <p:cNvPicPr>
            <a:picLocks noChangeAspect="1"/>
          </p:cNvPicPr>
          <p:nvPr/>
        </p:nvPicPr>
        <p:blipFill>
          <a:blip r:embed="rId3">
            <a:extLst/>
          </a:blip>
          <a:stretch>
            <a:fillRect/>
          </a:stretch>
        </p:blipFill>
        <p:spPr>
          <a:xfrm>
            <a:off x="601029" y="4593044"/>
            <a:ext cx="231650" cy="234698"/>
          </a:xfrm>
          <a:prstGeom prst="rect">
            <a:avLst/>
          </a:prstGeom>
          <a:ln w="12700">
            <a:miter lim="400000"/>
          </a:ln>
        </p:spPr>
      </p:pic>
      <p:pic>
        <p:nvPicPr>
          <p:cNvPr id="930" name="Picture 13" descr="Picture 13"/>
          <p:cNvPicPr>
            <a:picLocks noChangeAspect="1"/>
          </p:cNvPicPr>
          <p:nvPr/>
        </p:nvPicPr>
        <p:blipFill>
          <a:blip r:embed="rId4">
            <a:extLst/>
          </a:blip>
          <a:stretch>
            <a:fillRect/>
          </a:stretch>
        </p:blipFill>
        <p:spPr>
          <a:xfrm>
            <a:off x="1241590" y="4593044"/>
            <a:ext cx="231649" cy="234698"/>
          </a:xfrm>
          <a:prstGeom prst="rect">
            <a:avLst/>
          </a:prstGeom>
          <a:ln w="12700">
            <a:miter lim="400000"/>
          </a:ln>
        </p:spPr>
      </p:pic>
      <p:pic>
        <p:nvPicPr>
          <p:cNvPr id="931" name="Picture 15" descr="Picture 15"/>
          <p:cNvPicPr>
            <a:picLocks noChangeAspect="1"/>
          </p:cNvPicPr>
          <p:nvPr/>
        </p:nvPicPr>
        <p:blipFill>
          <a:blip r:embed="rId5">
            <a:extLst/>
          </a:blip>
          <a:stretch>
            <a:fillRect/>
          </a:stretch>
        </p:blipFill>
        <p:spPr>
          <a:xfrm>
            <a:off x="1870998" y="4593044"/>
            <a:ext cx="231649" cy="234698"/>
          </a:xfrm>
          <a:prstGeom prst="rect">
            <a:avLst/>
          </a:prstGeom>
          <a:ln w="12700">
            <a:miter lim="400000"/>
          </a:ln>
        </p:spPr>
      </p:pic>
      <p:pic>
        <p:nvPicPr>
          <p:cNvPr id="932" name="Picture 16" descr="Picture 16"/>
          <p:cNvPicPr>
            <a:picLocks noChangeAspect="1"/>
          </p:cNvPicPr>
          <p:nvPr/>
        </p:nvPicPr>
        <p:blipFill>
          <a:blip r:embed="rId6">
            <a:extLst/>
          </a:blip>
          <a:stretch>
            <a:fillRect/>
          </a:stretch>
        </p:blipFill>
        <p:spPr>
          <a:xfrm>
            <a:off x="918520" y="4593044"/>
            <a:ext cx="231649" cy="234698"/>
          </a:xfrm>
          <a:prstGeom prst="rect">
            <a:avLst/>
          </a:prstGeom>
          <a:ln w="12700">
            <a:miter lim="400000"/>
          </a:ln>
        </p:spPr>
      </p:pic>
      <p:pic>
        <p:nvPicPr>
          <p:cNvPr id="933" name="Picture 17" descr="Picture 17"/>
          <p:cNvPicPr>
            <a:picLocks noChangeAspect="1"/>
          </p:cNvPicPr>
          <p:nvPr/>
        </p:nvPicPr>
        <p:blipFill>
          <a:blip r:embed="rId4">
            <a:extLst/>
          </a:blip>
          <a:stretch>
            <a:fillRect/>
          </a:stretch>
        </p:blipFill>
        <p:spPr>
          <a:xfrm>
            <a:off x="1236013" y="4593044"/>
            <a:ext cx="231650" cy="234698"/>
          </a:xfrm>
          <a:prstGeom prst="rect">
            <a:avLst/>
          </a:prstGeom>
          <a:ln w="12700">
            <a:miter lim="400000"/>
          </a:ln>
        </p:spPr>
      </p:pic>
      <p:pic>
        <p:nvPicPr>
          <p:cNvPr id="934" name="Picture 18" descr="Picture 18"/>
          <p:cNvPicPr>
            <a:picLocks noChangeAspect="1"/>
          </p:cNvPicPr>
          <p:nvPr/>
        </p:nvPicPr>
        <p:blipFill>
          <a:blip r:embed="rId7">
            <a:extLst/>
          </a:blip>
          <a:stretch>
            <a:fillRect/>
          </a:stretch>
        </p:blipFill>
        <p:spPr>
          <a:xfrm>
            <a:off x="1553504" y="4593044"/>
            <a:ext cx="231650" cy="234698"/>
          </a:xfrm>
          <a:prstGeom prst="rect">
            <a:avLst/>
          </a:prstGeom>
          <a:ln w="12700">
            <a:miter lim="400000"/>
          </a:ln>
        </p:spPr>
      </p:pic>
      <p:pic>
        <p:nvPicPr>
          <p:cNvPr id="935"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hank YOU Green">
    <p:spTree>
      <p:nvGrpSpPr>
        <p:cNvPr id="1" name=""/>
        <p:cNvGrpSpPr/>
        <p:nvPr/>
      </p:nvGrpSpPr>
      <p:grpSpPr>
        <a:xfrm>
          <a:off x="0" y="0"/>
          <a:ext cx="0" cy="0"/>
          <a:chOff x="0" y="0"/>
          <a:chExt cx="0" cy="0"/>
        </a:xfrm>
      </p:grpSpPr>
      <p:sp>
        <p:nvSpPr>
          <p:cNvPr id="943" name="Rectangle 12"/>
          <p:cNvSpPr/>
          <p:nvPr/>
        </p:nvSpPr>
        <p:spPr>
          <a:xfrm>
            <a:off x="3800819" y="319489"/>
            <a:ext cx="5023692" cy="449488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44"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45"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46"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47"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48"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49"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50"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51"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52"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53"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54"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hank YOU Blue">
    <p:spTree>
      <p:nvGrpSpPr>
        <p:cNvPr id="1" name=""/>
        <p:cNvGrpSpPr/>
        <p:nvPr/>
      </p:nvGrpSpPr>
      <p:grpSpPr>
        <a:xfrm>
          <a:off x="0" y="0"/>
          <a:ext cx="0" cy="0"/>
          <a:chOff x="0" y="0"/>
          <a:chExt cx="0" cy="0"/>
        </a:xfrm>
      </p:grpSpPr>
      <p:sp>
        <p:nvSpPr>
          <p:cNvPr id="962" name="Rectangle 12"/>
          <p:cNvSpPr/>
          <p:nvPr/>
        </p:nvSpPr>
        <p:spPr>
          <a:xfrm>
            <a:off x="3800819" y="319489"/>
            <a:ext cx="5023692" cy="4494882"/>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63"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64"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65"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66"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67"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68"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69"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70"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71"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72"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73"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hank YOU Orange">
    <p:spTree>
      <p:nvGrpSpPr>
        <p:cNvPr id="1" name=""/>
        <p:cNvGrpSpPr/>
        <p:nvPr/>
      </p:nvGrpSpPr>
      <p:grpSpPr>
        <a:xfrm>
          <a:off x="0" y="0"/>
          <a:ext cx="0" cy="0"/>
          <a:chOff x="0" y="0"/>
          <a:chExt cx="0" cy="0"/>
        </a:xfrm>
      </p:grpSpPr>
      <p:sp>
        <p:nvSpPr>
          <p:cNvPr id="981" name="Rectangle 12"/>
          <p:cNvSpPr/>
          <p:nvPr/>
        </p:nvSpPr>
        <p:spPr>
          <a:xfrm>
            <a:off x="3800819" y="319489"/>
            <a:ext cx="5023692" cy="4494882"/>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82"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83"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84"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85"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86"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87"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88"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89"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90"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91"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92"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9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9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9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98"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268288" y="275491"/>
            <a:ext cx="8229601" cy="248477"/>
          </a:xfrm>
          <a:prstGeom prst="rect">
            <a:avLst/>
          </a:prstGeom>
        </p:spPr>
        <p:txBody>
          <a:bodyPr/>
          <a:lstStyle>
            <a:lvl1pPr>
              <a:defRPr sz="1400"/>
            </a:lvl1pPr>
          </a:lstStyle>
          <a:p>
            <a:r>
              <a:t>Title Text</a:t>
            </a:r>
          </a:p>
        </p:txBody>
      </p:sp>
      <p:sp>
        <p:nvSpPr>
          <p:cNvPr id="1001"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8" name="Slide Number"/>
          <p:cNvSpPr txBox="1">
            <a:spLocks noGrp="1"/>
          </p:cNvSpPr>
          <p:nvPr>
            <p:ph type="sldNum" sz="quarter" idx="2"/>
          </p:nvPr>
        </p:nvSpPr>
        <p:spPr>
          <a:xfrm>
            <a:off x="3222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Yellow Border">
    <p:spTree>
      <p:nvGrpSpPr>
        <p:cNvPr id="1" name=""/>
        <p:cNvGrpSpPr/>
        <p:nvPr/>
      </p:nvGrpSpPr>
      <p:grpSpPr>
        <a:xfrm>
          <a:off x="0" y="0"/>
          <a:ext cx="0" cy="0"/>
          <a:chOff x="0" y="0"/>
          <a:chExt cx="0" cy="0"/>
        </a:xfrm>
      </p:grpSpPr>
      <p:sp>
        <p:nvSpPr>
          <p:cNvPr id="106" name="Rectangle 6"/>
          <p:cNvSpPr/>
          <p:nvPr/>
        </p:nvSpPr>
        <p:spPr>
          <a:xfrm>
            <a:off x="1" y="0"/>
            <a:ext cx="9144001"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0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1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737" y="553282"/>
            <a:ext cx="4780768" cy="468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3" name="Body Level One…"/>
          <p:cNvSpPr txBox="1">
            <a:spLocks noGrp="1"/>
          </p:cNvSpPr>
          <p:nvPr>
            <p:ph type="body" idx="1"/>
          </p:nvPr>
        </p:nvSpPr>
        <p:spPr>
          <a:xfrm>
            <a:off x="566737" y="1389062"/>
            <a:ext cx="7488051" cy="2754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4551363"/>
            <a:ext cx="175565" cy="215901"/>
          </a:xfrm>
          <a:prstGeom prst="rect">
            <a:avLst/>
          </a:prstGeom>
          <a:ln w="12700">
            <a:miter lim="400000"/>
          </a:ln>
        </p:spPr>
        <p:txBody>
          <a:bodyPr wrap="none" lIns="0" tIns="0" rIns="0" bIns="0" anchor="b">
            <a:spAutoFit/>
          </a:bodyPr>
          <a:lstStyle>
            <a:lvl1pPr>
              <a:defRPr sz="1400">
                <a:latin typeface="+mj-lt"/>
                <a:ea typeface="+mj-ea"/>
                <a:cs typeface="+mj-cs"/>
                <a:sym typeface="Geller T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90" r:id="rId39"/>
    <p:sldLayoutId id="2147483691"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 id="2147483720" r:id="rId68"/>
    <p:sldLayoutId id="2147483721" r:id="rId69"/>
    <p:sldLayoutId id="2147483722" r:id="rId70"/>
    <p:sldLayoutId id="2147483723" r:id="rId71"/>
    <p:sldLayoutId id="2147483724" r:id="rId72"/>
    <p:sldLayoutId id="2147483725" r:id="rId73"/>
    <p:sldLayoutId id="2147483726" r:id="rId74"/>
    <p:sldLayoutId id="2147483727" r:id="rId75"/>
    <p:sldLayoutId id="2147483728" r:id="rId76"/>
    <p:sldLayoutId id="2147483729" r:id="rId77"/>
    <p:sldLayoutId id="2147483730" r:id="rId78"/>
    <p:sldLayoutId id="2147483731" r:id="rId79"/>
    <p:sldLayoutId id="2147483732" r:id="rId80"/>
    <p:sldLayoutId id="2147483733" r:id="rId81"/>
  </p:sldLayoutIdLst>
  <p:transition spd="med"/>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9pPr>
    </p:titleStyle>
    <p:body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image" Target="../media/image32.emf"/><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0.xml"/><Relationship Id="rId5" Type="http://schemas.openxmlformats.org/officeDocument/2006/relationships/image" Target="../media/image3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0.xml"/><Relationship Id="rId5" Type="http://schemas.openxmlformats.org/officeDocument/2006/relationships/image" Target="../media/image22.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0.xml"/><Relationship Id="rId6" Type="http://schemas.openxmlformats.org/officeDocument/2006/relationships/image" Target="../media/image22.png"/><Relationship Id="rId5" Type="http://schemas.openxmlformats.org/officeDocument/2006/relationships/image" Target="../media/image43.jpe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46.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48.png"/><Relationship Id="rId7" Type="http://schemas.openxmlformats.org/officeDocument/2006/relationships/image" Target="../media/image10.png"/><Relationship Id="rId12"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0.xml"/><Relationship Id="rId6" Type="http://schemas.openxmlformats.org/officeDocument/2006/relationships/image" Target="../media/image9.png"/><Relationship Id="rId11" Type="http://schemas.openxmlformats.org/officeDocument/2006/relationships/image" Target="../media/image51.png"/><Relationship Id="rId5" Type="http://schemas.openxmlformats.org/officeDocument/2006/relationships/image" Target="../media/image8.png"/><Relationship Id="rId10"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22.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22.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Title 3"/>
          <p:cNvSpPr txBox="1">
            <a:spLocks noGrp="1"/>
          </p:cNvSpPr>
          <p:nvPr>
            <p:ph type="title"/>
          </p:nvPr>
        </p:nvSpPr>
        <p:spPr>
          <a:xfrm>
            <a:off x="322263" y="327273"/>
            <a:ext cx="3460028" cy="1234721"/>
          </a:xfrm>
          <a:prstGeom prst="rect">
            <a:avLst/>
          </a:prstGeom>
        </p:spPr>
        <p:txBody>
          <a:bodyPr/>
          <a:lstStyle/>
          <a:p>
            <a:pPr defTabSz="685800">
              <a:lnSpc>
                <a:spcPts val="3700"/>
              </a:lnSpc>
              <a:defRPr sz="4000">
                <a:latin typeface="Impact"/>
                <a:ea typeface="Impact"/>
                <a:cs typeface="Impact"/>
                <a:sym typeface="Impact"/>
              </a:defRPr>
            </a:pPr>
            <a:r>
              <a:rPr dirty="0"/>
              <a:t>REGREEN</a:t>
            </a:r>
          </a:p>
          <a:p>
            <a:pPr defTabSz="685800">
              <a:lnSpc>
                <a:spcPts val="3700"/>
              </a:lnSpc>
              <a:defRPr sz="4000">
                <a:latin typeface="Impact"/>
                <a:ea typeface="Impact"/>
                <a:cs typeface="Impact"/>
                <a:sym typeface="Impact"/>
              </a:defRPr>
            </a:pPr>
            <a:r>
              <a:rPr dirty="0"/>
              <a:t>THE DESERT</a:t>
            </a:r>
          </a:p>
        </p:txBody>
      </p:sp>
      <p:sp>
        <p:nvSpPr>
          <p:cNvPr id="988" name="Subtitle 4"/>
          <p:cNvSpPr txBox="1">
            <a:spLocks noGrp="1"/>
          </p:cNvSpPr>
          <p:nvPr>
            <p:ph type="body" sz="quarter" idx="1"/>
          </p:nvPr>
        </p:nvSpPr>
        <p:spPr>
          <a:xfrm>
            <a:off x="322262" y="1780639"/>
            <a:ext cx="3470280" cy="2137473"/>
          </a:xfrm>
          <a:prstGeom prst="rect">
            <a:avLst/>
          </a:prstGeom>
        </p:spPr>
        <p:txBody>
          <a:bodyPr/>
          <a:lstStyle>
            <a:lvl1pPr>
              <a:lnSpc>
                <a:spcPct val="100000"/>
              </a:lnSpc>
              <a:defRPr sz="2200" b="1" spc="0">
                <a:latin typeface="Georgia"/>
                <a:ea typeface="Georgia"/>
                <a:cs typeface="Georgia"/>
                <a:sym typeface="Georgia"/>
              </a:defRPr>
            </a:lvl1pPr>
          </a:lstStyle>
          <a:p>
            <a:r>
              <a:rPr dirty="0"/>
              <a:t>Can you come up with an ingenious solution to help families in Sudan overcome climate change and turn the desert green?</a:t>
            </a:r>
          </a:p>
        </p:txBody>
      </p:sp>
      <p:sp>
        <p:nvSpPr>
          <p:cNvPr id="989" name="TextBox 6"/>
          <p:cNvSpPr/>
          <p:nvPr/>
        </p:nvSpPr>
        <p:spPr>
          <a:xfrm>
            <a:off x="4205392" y="0"/>
            <a:ext cx="4946403"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990" name="Image" descr="Image"/>
          <p:cNvPicPr>
            <a:picLocks noChangeAspect="1"/>
          </p:cNvPicPr>
          <p:nvPr/>
        </p:nvPicPr>
        <p:blipFill>
          <a:blip r:embed="rId3">
            <a:extLst/>
          </a:blip>
          <a:stretch>
            <a:fillRect/>
          </a:stretch>
        </p:blipFill>
        <p:spPr>
          <a:xfrm>
            <a:off x="4484890" y="181305"/>
            <a:ext cx="4607428" cy="4857090"/>
          </a:xfrm>
          <a:prstGeom prst="rect">
            <a:avLst/>
          </a:prstGeom>
          <a:ln w="12700">
            <a:miter lim="400000"/>
          </a:ln>
        </p:spPr>
      </p:pic>
    </p:spTree>
    <p:extLst>
      <p:ext uri="{BB962C8B-B14F-4D97-AF65-F5344CB8AC3E}">
        <p14:creationId xmlns:p14="http://schemas.microsoft.com/office/powerpoint/2010/main" val="104980536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9" name="Picture Placeholder 4"/>
          <p:cNvGrpSpPr/>
          <p:nvPr/>
        </p:nvGrpSpPr>
        <p:grpSpPr>
          <a:xfrm>
            <a:off x="198351" y="552729"/>
            <a:ext cx="8661601" cy="4369394"/>
            <a:chOff x="0" y="0"/>
            <a:chExt cx="8661600" cy="4369393"/>
          </a:xfrm>
        </p:grpSpPr>
        <p:sp>
          <p:nvSpPr>
            <p:cNvPr id="1057" name="Rectangle"/>
            <p:cNvSpPr/>
            <p:nvPr/>
          </p:nvSpPr>
          <p:spPr>
            <a:xfrm>
              <a:off x="0" y="-1"/>
              <a:ext cx="8661600" cy="4369394"/>
            </a:xfrm>
            <a:prstGeom prst="rect">
              <a:avLst/>
            </a:prstGeom>
            <a:solidFill>
              <a:srgbClr val="EFEFEF"/>
            </a:solidFill>
            <a:ln w="12700" cap="flat">
              <a:noFill/>
              <a:miter lim="400000"/>
            </a:ln>
            <a:effectLst/>
          </p:spPr>
          <p:txBody>
            <a:bodyPr wrap="square" lIns="45718" tIns="45718" rIns="45718" bIns="45718" numCol="1" anchor="ctr">
              <a:noAutofit/>
            </a:bodyPr>
            <a:lstStyle/>
            <a:p>
              <a:pPr>
                <a:defRPr>
                  <a:latin typeface="+mj-lt"/>
                  <a:ea typeface="+mj-ea"/>
                  <a:cs typeface="+mj-cs"/>
                  <a:sym typeface="Geller Text Regular"/>
                </a:defRPr>
              </a:pPr>
              <a:endParaRPr/>
            </a:p>
          </p:txBody>
        </p:sp>
        <p:pic>
          <p:nvPicPr>
            <p:cNvPr id="1058" name="image21.png" descr="image21.png"/>
            <p:cNvPicPr>
              <a:picLocks noChangeAspect="1"/>
            </p:cNvPicPr>
            <p:nvPr/>
          </p:nvPicPr>
          <p:blipFill>
            <a:blip r:embed="rId3">
              <a:extLst/>
            </a:blip>
            <a:srcRect l="152" r="285" b="1"/>
            <a:stretch>
              <a:fillRect/>
            </a:stretch>
          </p:blipFill>
          <p:spPr>
            <a:xfrm>
              <a:off x="0" y="87101"/>
              <a:ext cx="8661601" cy="4282292"/>
            </a:xfrm>
            <a:prstGeom prst="rect">
              <a:avLst/>
            </a:prstGeom>
            <a:ln w="12700" cap="flat">
              <a:noFill/>
              <a:miter lim="400000"/>
            </a:ln>
            <a:effectLst/>
          </p:spPr>
        </p:pic>
      </p:grpSp>
      <p:sp>
        <p:nvSpPr>
          <p:cNvPr id="1060" name="Title 6"/>
          <p:cNvSpPr txBox="1"/>
          <p:nvPr/>
        </p:nvSpPr>
        <p:spPr>
          <a:xfrm>
            <a:off x="1544020" y="183397"/>
            <a:ext cx="5578676" cy="358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b="1">
                <a:latin typeface="Georgia"/>
                <a:ea typeface="Georgia"/>
                <a:cs typeface="Georgia"/>
                <a:sym typeface="Georgia"/>
              </a:defRPr>
            </a:lvl1pPr>
          </a:lstStyle>
          <a:p>
            <a:r>
              <a:rPr dirty="0"/>
              <a:t>The Sustainable Development Goals  (SDGs)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91" name="Text Placeholder 1"/>
          <p:cNvSpPr txBox="1">
            <a:spLocks noGrp="1"/>
          </p:cNvSpPr>
          <p:nvPr>
            <p:ph type="body" sz="quarter" idx="1"/>
          </p:nvPr>
        </p:nvSpPr>
        <p:spPr>
          <a:xfrm>
            <a:off x="1542254" y="1538562"/>
            <a:ext cx="6056317" cy="824627"/>
          </a:xfrm>
          <a:prstGeom prst="rect">
            <a:avLst/>
          </a:prstGeom>
        </p:spPr>
        <p:txBody>
          <a:bodyPr/>
          <a:lstStyle>
            <a:lvl1pPr>
              <a:defRPr spc="0"/>
            </a:lvl1pPr>
          </a:lstStyle>
          <a:p>
            <a:r>
              <a:rPr lang="en-GB" dirty="0">
                <a:latin typeface="Georgia" panose="02040502050405020303" pitchFamily="18" charset="0"/>
              </a:rPr>
              <a:t>U</a:t>
            </a:r>
            <a:r>
              <a:rPr lang="en-GB" dirty="0" smtClean="0">
                <a:latin typeface="Georgia" panose="02040502050405020303" pitchFamily="18" charset="0"/>
              </a:rPr>
              <a:t>nder</a:t>
            </a:r>
            <a:endParaRPr dirty="0">
              <a:latin typeface="Georgia" panose="02040502050405020303" pitchFamily="18" charset="0"/>
            </a:endParaRPr>
          </a:p>
        </p:txBody>
      </p:sp>
      <p:sp>
        <p:nvSpPr>
          <p:cNvPr id="1092"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0" indent="0" algn="ctr" defTabSz="896111">
              <a:lnSpc>
                <a:spcPts val="9400"/>
              </a:lnSpc>
              <a:buClrTx/>
              <a:buSzTx/>
              <a:buFontTx/>
              <a:buNone/>
              <a:defRPr sz="9200" cap="all" spc="0">
                <a:solidFill>
                  <a:srgbClr val="FFFFFF"/>
                </a:solidFill>
                <a:latin typeface="Druk"/>
                <a:ea typeface="Druk"/>
                <a:cs typeface="Druk"/>
                <a:sym typeface="Druk"/>
              </a:defRPr>
            </a:lvl1pPr>
          </a:lstStyle>
          <a:p>
            <a:r>
              <a:rPr lang="en-GB" dirty="0" smtClean="0">
                <a:latin typeface="Impact" panose="020B0806030902050204" pitchFamily="34" charset="0"/>
              </a:rPr>
              <a:t>pressure</a:t>
            </a:r>
            <a:endParaRPr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 name="Title 1"/>
          <p:cNvSpPr txBox="1">
            <a:spLocks noGrp="1"/>
          </p:cNvSpPr>
          <p:nvPr>
            <p:ph type="title"/>
          </p:nvPr>
        </p:nvSpPr>
        <p:spPr>
          <a:xfrm>
            <a:off x="335955" y="438686"/>
            <a:ext cx="3568376" cy="388249"/>
          </a:xfrm>
          <a:prstGeom prst="rect">
            <a:avLst/>
          </a:prstGeom>
        </p:spPr>
        <p:txBody>
          <a:bodyPr>
            <a:normAutofit fontScale="90000"/>
          </a:bodyPr>
          <a:lstStyle/>
          <a:p>
            <a:pPr defTabSz="146303">
              <a:defRPr sz="360"/>
            </a:pPr>
            <a:r>
              <a:rPr dirty="0"/>
              <a:t> </a:t>
            </a:r>
            <a:r>
              <a:rPr lang="en-GB" sz="2700" b="1" dirty="0" smtClean="0">
                <a:solidFill>
                  <a:schemeClr val="tx1"/>
                </a:solidFill>
                <a:latin typeface="Georgia"/>
                <a:ea typeface="Georgia"/>
                <a:cs typeface="Georgia"/>
                <a:sym typeface="Georgia"/>
              </a:rPr>
              <a:t>Under pressure </a:t>
            </a:r>
            <a:r>
              <a:rPr sz="1280" b="1" dirty="0">
                <a:solidFill>
                  <a:srgbClr val="FFA600"/>
                </a:solidFill>
                <a:latin typeface="Georgia"/>
                <a:ea typeface="Georgia"/>
                <a:cs typeface="Georgia"/>
                <a:sym typeface="Georgia"/>
              </a:rPr>
              <a:t/>
            </a:r>
            <a:br>
              <a:rPr sz="1280" b="1" dirty="0">
                <a:solidFill>
                  <a:srgbClr val="FFA600"/>
                </a:solidFill>
                <a:latin typeface="Georgia"/>
                <a:ea typeface="Georgia"/>
                <a:cs typeface="Georgia"/>
                <a:sym typeface="Georgia"/>
              </a:rPr>
            </a:br>
            <a:r>
              <a:rPr sz="1280" b="1" dirty="0">
                <a:solidFill>
                  <a:srgbClr val="FFA600"/>
                </a:solidFill>
                <a:latin typeface="Georgia"/>
                <a:ea typeface="Georgia"/>
                <a:cs typeface="Georgia"/>
                <a:sym typeface="Georgia"/>
              </a:rPr>
              <a:t/>
            </a:r>
            <a:br>
              <a:rPr sz="1280" b="1" dirty="0">
                <a:solidFill>
                  <a:srgbClr val="FFA600"/>
                </a:solidFill>
                <a:latin typeface="Georgia"/>
                <a:ea typeface="Georgia"/>
                <a:cs typeface="Georgia"/>
                <a:sym typeface="Georgia"/>
              </a:rPr>
            </a:br>
            <a:r>
              <a:rPr sz="320" dirty="0"/>
              <a:t> </a:t>
            </a:r>
          </a:p>
        </p:txBody>
      </p:sp>
      <p:sp>
        <p:nvSpPr>
          <p:cNvPr id="1098" name="Content Placeholder 2"/>
          <p:cNvSpPr txBox="1">
            <a:spLocks noGrp="1"/>
          </p:cNvSpPr>
          <p:nvPr>
            <p:ph type="body" sz="half" idx="1"/>
          </p:nvPr>
        </p:nvSpPr>
        <p:spPr>
          <a:xfrm>
            <a:off x="335955" y="1111828"/>
            <a:ext cx="4084418" cy="3098420"/>
          </a:xfrm>
          <a:prstGeom prst="rect">
            <a:avLst/>
          </a:prstGeom>
        </p:spPr>
        <p:txBody>
          <a:bodyPr>
            <a:normAutofit/>
          </a:bodyPr>
          <a:lstStyle/>
          <a:p>
            <a:pPr defTabSz="886967">
              <a:defRPr sz="1600" spc="0">
                <a:latin typeface="Georgia"/>
                <a:ea typeface="Georgia"/>
                <a:cs typeface="Georgia"/>
                <a:sym typeface="Georgia"/>
              </a:defRPr>
            </a:pPr>
            <a:r>
              <a:rPr lang="en-GB" sz="1800" dirty="0" smtClean="0"/>
              <a:t>In this activity you will find out about water pressure to help you with the main </a:t>
            </a:r>
            <a:r>
              <a:rPr lang="en-GB" sz="1800" dirty="0"/>
              <a:t>S</a:t>
            </a:r>
            <a:r>
              <a:rPr lang="en-GB" sz="1800" dirty="0" smtClean="0"/>
              <a:t>TEM challenge.</a:t>
            </a:r>
          </a:p>
          <a:p>
            <a:pPr defTabSz="886967">
              <a:defRPr sz="1600" spc="0">
                <a:latin typeface="Georgia"/>
                <a:ea typeface="Georgia"/>
                <a:cs typeface="Georgia"/>
                <a:sym typeface="Georgia"/>
              </a:defRPr>
            </a:pPr>
            <a:endParaRPr lang="en-GB" sz="1800" dirty="0" smtClean="0"/>
          </a:p>
          <a:p>
            <a:pPr defTabSz="886967">
              <a:defRPr sz="1600" spc="0">
                <a:latin typeface="Georgia"/>
                <a:ea typeface="Georgia"/>
                <a:cs typeface="Georgia"/>
                <a:sym typeface="Georgia"/>
              </a:defRPr>
            </a:pPr>
            <a:r>
              <a:rPr lang="en-GB" sz="1800" b="1" dirty="0" smtClean="0"/>
              <a:t>Top tips</a:t>
            </a:r>
            <a:br>
              <a:rPr lang="en-GB" sz="1800" b="1" dirty="0" smtClean="0"/>
            </a:br>
            <a:endParaRPr lang="en-GB" sz="1800" b="1" dirty="0" smtClean="0"/>
          </a:p>
          <a:p>
            <a:pPr marL="342900" indent="-342900" defTabSz="886967">
              <a:buAutoNum type="arabicPeriod"/>
              <a:defRPr sz="1600" spc="0">
                <a:latin typeface="Georgia"/>
                <a:ea typeface="Georgia"/>
                <a:cs typeface="Georgia"/>
                <a:sym typeface="Georgia"/>
              </a:defRPr>
            </a:pPr>
            <a:r>
              <a:rPr lang="en-GB" sz="1800" dirty="0"/>
              <a:t>M</a:t>
            </a:r>
            <a:r>
              <a:rPr lang="en-GB" sz="1800" dirty="0" smtClean="0"/>
              <a:t>ake the holes in your bottle the same size.</a:t>
            </a:r>
            <a:br>
              <a:rPr lang="en-GB" sz="1800" dirty="0" smtClean="0"/>
            </a:br>
            <a:endParaRPr lang="en-GB" sz="1800" dirty="0" smtClean="0"/>
          </a:p>
          <a:p>
            <a:pPr marL="342900" indent="-342900" defTabSz="886967">
              <a:buAutoNum type="arabicPeriod"/>
              <a:defRPr sz="1600" spc="0">
                <a:latin typeface="Georgia"/>
                <a:ea typeface="Georgia"/>
                <a:cs typeface="Georgia"/>
                <a:sym typeface="Georgia"/>
              </a:defRPr>
            </a:pPr>
            <a:r>
              <a:rPr lang="en-GB" sz="1800" dirty="0" smtClean="0"/>
              <a:t>Have plenty of cloths to wipe up!!</a:t>
            </a:r>
          </a:p>
          <a:p>
            <a:pPr marL="342900" indent="-342900" defTabSz="886967">
              <a:buAutoNum type="arabicPeriod"/>
              <a:defRPr sz="1600" spc="0">
                <a:latin typeface="Georgia"/>
                <a:ea typeface="Georgia"/>
                <a:cs typeface="Georgia"/>
                <a:sym typeface="Georgia"/>
              </a:defRPr>
            </a:pPr>
            <a:endParaRPr sz="1800" dirty="0"/>
          </a:p>
        </p:txBody>
      </p:sp>
      <p:sp>
        <p:nvSpPr>
          <p:cNvPr id="1100" name="TextBox 1"/>
          <p:cNvSpPr txBox="1"/>
          <p:nvPr/>
        </p:nvSpPr>
        <p:spPr>
          <a:xfrm>
            <a:off x="693619" y="2003597"/>
            <a:ext cx="321071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886967">
              <a:defRPr sz="1300" b="1" spc="19">
                <a:solidFill>
                  <a:srgbClr val="FFA600"/>
                </a:solidFill>
                <a:latin typeface="Georgia"/>
                <a:ea typeface="Georgia"/>
                <a:cs typeface="Georgia"/>
                <a:sym typeface="Georgia"/>
              </a:defRPr>
            </a:pPr>
            <a:endParaRPr dirty="0"/>
          </a:p>
          <a:p>
            <a:pPr defTabSz="886967">
              <a:defRPr sz="300" spc="19">
                <a:latin typeface="Georgia"/>
                <a:ea typeface="Georgia"/>
                <a:cs typeface="Georgia"/>
                <a:sym typeface="Georgia"/>
              </a:defRPr>
            </a:pPr>
            <a:endParaRPr dirty="0"/>
          </a:p>
        </p:txBody>
      </p:sp>
      <p:pic>
        <p:nvPicPr>
          <p:cNvPr id="9" name="Image" descr="Image"/>
          <p:cNvPicPr>
            <a:picLocks noChangeAspect="1"/>
          </p:cNvPicPr>
          <p:nvPr/>
        </p:nvPicPr>
        <p:blipFill>
          <a:blip r:embed="rId3">
            <a:extLst/>
          </a:blip>
          <a:stretch>
            <a:fillRect/>
          </a:stretch>
        </p:blipFill>
        <p:spPr>
          <a:xfrm>
            <a:off x="191380" y="4756252"/>
            <a:ext cx="289150" cy="284034"/>
          </a:xfrm>
          <a:prstGeom prst="rect">
            <a:avLst/>
          </a:prstGeom>
          <a:ln w="12700">
            <a:miter lim="400000"/>
          </a:ln>
        </p:spPr>
      </p:pic>
      <p:pic>
        <p:nvPicPr>
          <p:cNvPr id="3" name="Picture 2"/>
          <p:cNvPicPr>
            <a:picLocks noChangeAspect="1"/>
          </p:cNvPicPr>
          <p:nvPr/>
        </p:nvPicPr>
        <p:blipFill rotWithShape="1">
          <a:blip r:embed="rId4"/>
          <a:srcRect t="31058" b="33951"/>
          <a:stretch/>
        </p:blipFill>
        <p:spPr>
          <a:xfrm>
            <a:off x="5157007" y="260895"/>
            <a:ext cx="3748242" cy="1851719"/>
          </a:xfrm>
          <a:prstGeom prst="rect">
            <a:avLst/>
          </a:prstGeom>
        </p:spPr>
      </p:pic>
      <p:pic>
        <p:nvPicPr>
          <p:cNvPr id="4" name="Picture 3"/>
          <p:cNvPicPr>
            <a:picLocks noChangeAspect="1"/>
          </p:cNvPicPr>
          <p:nvPr/>
        </p:nvPicPr>
        <p:blipFill rotWithShape="1">
          <a:blip r:embed="rId5"/>
          <a:srcRect t="6798" b="43123"/>
          <a:stretch/>
        </p:blipFill>
        <p:spPr>
          <a:xfrm>
            <a:off x="5149208" y="2300211"/>
            <a:ext cx="3756041" cy="2655691"/>
          </a:xfrm>
          <a:prstGeom prst="rect">
            <a:avLst/>
          </a:prstGeom>
        </p:spPr>
      </p:pic>
      <p:pic>
        <p:nvPicPr>
          <p:cNvPr id="11" name="84ED77B8-3910-4F80-ADC9-0F3A809BAECC" descr="3FC3AB66-F8F5-49BD-AC56-6C373D0225CE@ho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32844" y="4631695"/>
            <a:ext cx="3500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12</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07" name="Text Placeholder 1"/>
          <p:cNvSpPr>
            <a:spLocks noGrp="1"/>
          </p:cNvSpPr>
          <p:nvPr>
            <p:ph type="body" idx="13"/>
          </p:nvPr>
        </p:nvSpPr>
        <p:spPr>
          <a:xfrm>
            <a:off x="307037" y="956317"/>
            <a:ext cx="8652679" cy="12350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0" indent="0" algn="ctr" defTabSz="429768">
              <a:buClrTx/>
              <a:buSzTx/>
              <a:buFontTx/>
              <a:buNone/>
              <a:defRPr sz="4324" spc="0">
                <a:solidFill>
                  <a:srgbClr val="FFFFFF"/>
                </a:solidFill>
                <a:latin typeface="Druk"/>
                <a:ea typeface="Druk"/>
                <a:cs typeface="Druk"/>
                <a:sym typeface="Druk"/>
              </a:defRPr>
            </a:pPr>
            <a:r>
              <a:rPr lang="en-GB" sz="9200" dirty="0" smtClean="0">
                <a:latin typeface="Impact" panose="020B0806030902050204" pitchFamily="34" charset="0"/>
              </a:rPr>
              <a:t>Regreen the Desert</a:t>
            </a:r>
            <a:endParaRPr sz="9200"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Text Placeholder 1"/>
          <p:cNvSpPr txBox="1"/>
          <p:nvPr/>
        </p:nvSpPr>
        <p:spPr>
          <a:xfrm>
            <a:off x="4208929" y="1423033"/>
            <a:ext cx="4935073" cy="2297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lnSpc>
                <a:spcPts val="3500"/>
              </a:lnSpc>
              <a:defRPr sz="2600" b="1" u="sng" spc="20">
                <a:solidFill>
                  <a:srgbClr val="FFFFFF"/>
                </a:solidFill>
                <a:latin typeface="Georgia"/>
                <a:ea typeface="Georgia"/>
                <a:cs typeface="Georgia"/>
                <a:sym typeface="Georgia"/>
              </a:defRPr>
            </a:pPr>
            <a:r>
              <a:t>Design</a:t>
            </a:r>
            <a:r>
              <a:rPr u="none"/>
              <a:t>, </a:t>
            </a:r>
            <a:r>
              <a:t>make</a:t>
            </a:r>
            <a:r>
              <a:rPr u="none"/>
              <a:t> and </a:t>
            </a:r>
            <a:r>
              <a:t>test</a:t>
            </a:r>
            <a:r>
              <a:rPr u="none"/>
              <a:t> </a:t>
            </a:r>
            <a:br>
              <a:rPr u="none"/>
            </a:br>
            <a:r>
              <a:rPr u="none"/>
              <a:t>a model of a system </a:t>
            </a:r>
            <a:br>
              <a:rPr u="none"/>
            </a:br>
            <a:r>
              <a:rPr u="none"/>
              <a:t>that can transport tomatoes in a way that won't squash them!</a:t>
            </a:r>
          </a:p>
        </p:txBody>
      </p:sp>
      <p:sp>
        <p:nvSpPr>
          <p:cNvPr id="1110" name="Slide Number Placeholder 3"/>
          <p:cNvSpPr txBox="1">
            <a:spLocks noGrp="1"/>
          </p:cNvSpPr>
          <p:nvPr>
            <p:ph type="sldNum" sz="quarter" idx="4294967295"/>
          </p:nvPr>
        </p:nvSpPr>
        <p:spPr>
          <a:xfrm>
            <a:off x="322263" y="4669742"/>
            <a:ext cx="188417"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14</a:t>
            </a:fld>
            <a:endParaRPr dirty="0"/>
          </a:p>
        </p:txBody>
      </p:sp>
      <p:sp>
        <p:nvSpPr>
          <p:cNvPr id="1111" name="Title 1"/>
          <p:cNvSpPr txBox="1"/>
          <p:nvPr/>
        </p:nvSpPr>
        <p:spPr>
          <a:xfrm>
            <a:off x="4060978" y="275489"/>
            <a:ext cx="3348785"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a:solidFill>
                  <a:srgbClr val="FFFFFF"/>
                </a:solidFill>
                <a:latin typeface="Georgia"/>
                <a:ea typeface="Georgia"/>
                <a:cs typeface="Georgia"/>
                <a:sym typeface="Georgia"/>
              </a:defRPr>
            </a:lvl1pPr>
          </a:lstStyle>
          <a:p>
            <a:r>
              <a:t>.</a:t>
            </a:r>
          </a:p>
        </p:txBody>
      </p:sp>
      <p:sp>
        <p:nvSpPr>
          <p:cNvPr id="1112" name="TextBox 2"/>
          <p:cNvSpPr/>
          <p:nvPr/>
        </p:nvSpPr>
        <p:spPr>
          <a:xfrm>
            <a:off x="4291199" y="0"/>
            <a:ext cx="4852801"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113" name="TextBox 3"/>
          <p:cNvSpPr txBox="1"/>
          <p:nvPr/>
        </p:nvSpPr>
        <p:spPr>
          <a:xfrm>
            <a:off x="274795" y="216444"/>
            <a:ext cx="398160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b="1">
                <a:solidFill>
                  <a:srgbClr val="FFA600"/>
                </a:solidFill>
                <a:latin typeface="Georgia"/>
                <a:ea typeface="Georgia"/>
                <a:cs typeface="Georgia"/>
                <a:sym typeface="Georgia"/>
              </a:defRPr>
            </a:pPr>
            <a:r>
              <a:rPr sz="2400" dirty="0" smtClean="0">
                <a:solidFill>
                  <a:srgbClr val="00B050"/>
                </a:solidFill>
              </a:rPr>
              <a:t>A </a:t>
            </a:r>
            <a:r>
              <a:rPr sz="2400" dirty="0">
                <a:solidFill>
                  <a:srgbClr val="00B050"/>
                </a:solidFill>
              </a:rPr>
              <a:t>few ground </a:t>
            </a:r>
            <a:r>
              <a:rPr sz="2400" dirty="0" smtClean="0">
                <a:solidFill>
                  <a:srgbClr val="00B050"/>
                </a:solidFill>
              </a:rPr>
              <a:t>rules</a:t>
            </a:r>
            <a:endParaRPr sz="2400" dirty="0">
              <a:solidFill>
                <a:srgbClr val="00B050"/>
              </a:solidFill>
            </a:endParaRPr>
          </a:p>
        </p:txBody>
      </p:sp>
      <p:sp>
        <p:nvSpPr>
          <p:cNvPr id="1114" name="TextBox 4"/>
          <p:cNvSpPr txBox="1"/>
          <p:nvPr/>
        </p:nvSpPr>
        <p:spPr>
          <a:xfrm>
            <a:off x="4719679" y="574423"/>
            <a:ext cx="4201684" cy="156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200">
                <a:solidFill>
                  <a:srgbClr val="FFFFFF"/>
                </a:solidFill>
                <a:latin typeface="Geller Headline"/>
                <a:ea typeface="Geller Headline"/>
                <a:cs typeface="Geller Headline"/>
                <a:sym typeface="Geller Headline"/>
              </a:defRPr>
            </a:lvl1pPr>
          </a:lstStyle>
          <a:p>
            <a:r>
              <a:rPr lang="en-GB" sz="2400" dirty="0" smtClean="0">
                <a:latin typeface="Georgia" panose="02040502050405020303" pitchFamily="18" charset="0"/>
              </a:rPr>
              <a:t>Imagine you are a group of engineers, scientists and designers working together to help Khadija water her crops</a:t>
            </a:r>
            <a:r>
              <a:rPr lang="en-GB" sz="2400" dirty="0" smtClean="0"/>
              <a:t>.</a:t>
            </a:r>
            <a:endParaRPr sz="2400" dirty="0"/>
          </a:p>
        </p:txBody>
      </p:sp>
      <p:sp>
        <p:nvSpPr>
          <p:cNvPr id="1115" name="TextBox 1"/>
          <p:cNvSpPr txBox="1"/>
          <p:nvPr/>
        </p:nvSpPr>
        <p:spPr>
          <a:xfrm>
            <a:off x="1433624" y="3966211"/>
            <a:ext cx="24728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latin typeface="Georgia"/>
                <a:ea typeface="Georgia"/>
                <a:cs typeface="Georgia"/>
                <a:sym typeface="Georgia"/>
              </a:defRPr>
            </a:lvl1pPr>
          </a:lstStyle>
          <a:p>
            <a:r>
              <a:rPr dirty="0"/>
              <a:t>Other than </a:t>
            </a:r>
            <a:r>
              <a:rPr dirty="0" smtClean="0"/>
              <a:t>that</a:t>
            </a:r>
            <a:r>
              <a:rPr lang="en-US" dirty="0" smtClean="0"/>
              <a:t>,</a:t>
            </a:r>
            <a:r>
              <a:rPr dirty="0" smtClean="0"/>
              <a:t> </a:t>
            </a:r>
            <a:r>
              <a:rPr dirty="0"/>
              <a:t>anything goes!  Do your research to help you make the best design.  </a:t>
            </a:r>
            <a:r>
              <a:rPr dirty="0" smtClean="0"/>
              <a:t>Good luck</a:t>
            </a:r>
            <a:r>
              <a:rPr lang="en-US" dirty="0" smtClean="0"/>
              <a:t>!</a:t>
            </a:r>
            <a:r>
              <a:rPr dirty="0" smtClean="0"/>
              <a:t>  </a:t>
            </a:r>
            <a:endParaRPr dirty="0"/>
          </a:p>
        </p:txBody>
      </p:sp>
      <p:sp>
        <p:nvSpPr>
          <p:cNvPr id="2" name="TextBox 1"/>
          <p:cNvSpPr txBox="1"/>
          <p:nvPr/>
        </p:nvSpPr>
        <p:spPr>
          <a:xfrm>
            <a:off x="491199" y="847386"/>
            <a:ext cx="3717728" cy="3293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sz="1600">
                <a:latin typeface="Georgia"/>
                <a:ea typeface="Georgia"/>
                <a:cs typeface="Georgia"/>
                <a:sym typeface="Georgia"/>
              </a:defRPr>
            </a:pPr>
            <a:r>
              <a:rPr lang="en-GB" dirty="0" smtClean="0">
                <a:latin typeface="Georgia" panose="02040502050405020303" pitchFamily="18" charset="0"/>
              </a:rPr>
              <a:t>Your model must be able to collect and store rain water.</a:t>
            </a: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r>
              <a:rPr lang="en-GB" dirty="0" smtClean="0">
                <a:latin typeface="Georgia" panose="02040502050405020303" pitchFamily="18" charset="0"/>
              </a:rPr>
              <a:t>Water is precious so you need to be able to turn the flow of water on and off.</a:t>
            </a: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r>
              <a:rPr lang="en-GB" dirty="0" smtClean="0">
                <a:latin typeface="Georgia" panose="02040502050405020303" pitchFamily="18" charset="0"/>
              </a:rPr>
              <a:t>We want your model to be able to water at least 6 plants at the same time.</a:t>
            </a:r>
          </a:p>
          <a:p>
            <a:pPr>
              <a:defRPr sz="1600">
                <a:latin typeface="Georgia"/>
                <a:ea typeface="Georgia"/>
                <a:cs typeface="Georgia"/>
                <a:sym typeface="Georgia"/>
              </a:defRPr>
            </a:pPr>
            <a:endParaRPr lang="en-GB" dirty="0">
              <a:latin typeface="Georgia" panose="02040502050405020303" pitchFamily="18" charset="0"/>
            </a:endParaRPr>
          </a:p>
          <a:p>
            <a:pPr>
              <a:defRPr sz="1600">
                <a:latin typeface="Georgia"/>
                <a:ea typeface="Georgia"/>
                <a:cs typeface="Georgia"/>
                <a:sym typeface="Georgia"/>
              </a:defRPr>
            </a:pPr>
            <a:r>
              <a:rPr lang="en-GB" dirty="0" smtClean="0">
                <a:latin typeface="Georgia" panose="02040502050405020303" pitchFamily="18" charset="0"/>
              </a:rPr>
              <a:t>At least one of the plants your model waters should be 30cm or more away from where the water is stored.</a:t>
            </a:r>
            <a:endParaRPr kumimoji="0" lang="en-GB" b="0" i="0" u="none" strike="noStrike" cap="none" spc="0" normalizeH="0" baseline="0" dirty="0" smtClean="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3" name="TextBox 2"/>
          <p:cNvSpPr txBox="1"/>
          <p:nvPr/>
        </p:nvSpPr>
        <p:spPr>
          <a:xfrm>
            <a:off x="4775348" y="2630087"/>
            <a:ext cx="3802233"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chemeClr val="bg1"/>
                </a:solidFill>
                <a:effectLst/>
                <a:uFillTx/>
                <a:latin typeface="Georgia" panose="02040502050405020303" pitchFamily="18" charset="0"/>
                <a:sym typeface="Helvetica"/>
              </a:rPr>
              <a:t>Can you use your STEM skills to design a</a:t>
            </a:r>
            <a:r>
              <a:rPr kumimoji="0" lang="en-GB" sz="2400" b="0" i="0" u="none" strike="noStrike" cap="none" spc="0" normalizeH="0" dirty="0" smtClean="0">
                <a:ln>
                  <a:noFill/>
                </a:ln>
                <a:solidFill>
                  <a:schemeClr val="bg1"/>
                </a:solidFill>
                <a:effectLst/>
                <a:uFillTx/>
                <a:latin typeface="Georgia" panose="02040502050405020303" pitchFamily="18" charset="0"/>
                <a:sym typeface="Helvetica"/>
              </a:rPr>
              <a:t> model of a system that can collect and store rain water then transport it to at least 6 plants?</a:t>
            </a:r>
            <a:endParaRPr kumimoji="0" lang="en-GB" sz="2400" b="0" i="0" u="none" strike="noStrike" cap="none" spc="0" normalizeH="0" baseline="0" dirty="0">
              <a:ln>
                <a:noFill/>
              </a:ln>
              <a:solidFill>
                <a:schemeClr val="bg1"/>
              </a:solidFill>
              <a:effectLst/>
              <a:uFillTx/>
              <a:latin typeface="Georgia" panose="02040502050405020303" pitchFamily="18" charset="0"/>
              <a:sym typeface="Helvetica"/>
            </a:endParaRPr>
          </a:p>
        </p:txBody>
      </p:sp>
      <p:pic>
        <p:nvPicPr>
          <p:cNvPr id="19" name="Image" descr="Image"/>
          <p:cNvPicPr>
            <a:picLocks noChangeAspect="1"/>
          </p:cNvPicPr>
          <p:nvPr/>
        </p:nvPicPr>
        <p:blipFill>
          <a:blip r:embed="rId3">
            <a:extLst/>
          </a:blip>
          <a:stretch>
            <a:fillRect/>
          </a:stretch>
        </p:blipFill>
        <p:spPr>
          <a:xfrm>
            <a:off x="188473" y="4728433"/>
            <a:ext cx="289150" cy="284034"/>
          </a:xfrm>
          <a:prstGeom prst="rect">
            <a:avLst/>
          </a:prstGeom>
          <a:ln w="12700">
            <a:miter lim="400000"/>
          </a:ln>
        </p:spPr>
      </p:pic>
      <p:sp>
        <p:nvSpPr>
          <p:cNvPr id="20" name="2"/>
          <p:cNvSpPr txBox="1"/>
          <p:nvPr/>
        </p:nvSpPr>
        <p:spPr>
          <a:xfrm>
            <a:off x="497785" y="4418330"/>
            <a:ext cx="497043" cy="644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lang="en-GB" sz="2400" dirty="0" smtClean="0">
                <a:latin typeface="Georgia" panose="02040502050405020303" pitchFamily="18" charset="0"/>
              </a:rPr>
              <a:t>14</a:t>
            </a:r>
            <a:endParaRPr sz="2400" dirty="0">
              <a:latin typeface="Georgia" panose="02040502050405020303" pitchFamily="18" charset="0"/>
            </a:endParaRPr>
          </a:p>
        </p:txBody>
      </p:sp>
      <p:pic>
        <p:nvPicPr>
          <p:cNvPr id="21" name="84ED77B8-3910-4F80-ADC9-0F3A809BAECC" descr="3FC3AB66-F8F5-49BD-AC56-6C373D0225CE@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84ED77B8-3910-4F80-ADC9-0F3A809BAECC" descr="3FC3AB66-F8F5-49BD-AC56-6C373D0225CE@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430" y="948042"/>
            <a:ext cx="279970" cy="27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84ED77B8-3910-4F80-ADC9-0F3A809BAECC" descr="3FC3AB66-F8F5-49BD-AC56-6C373D0225CE@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675" y="1631463"/>
            <a:ext cx="279970" cy="27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84ED77B8-3910-4F80-ADC9-0F3A809BAECC" descr="3FC3AB66-F8F5-49BD-AC56-6C373D0225CE@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675" y="2350739"/>
            <a:ext cx="279970" cy="27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84ED77B8-3910-4F80-ADC9-0F3A809BAECC" descr="3FC3AB66-F8F5-49BD-AC56-6C373D0225CE@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971" y="3070015"/>
            <a:ext cx="279970" cy="27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Rectangle 8"/>
          <p:cNvSpPr/>
          <p:nvPr/>
        </p:nvSpPr>
        <p:spPr>
          <a:xfrm>
            <a:off x="-1" y="0"/>
            <a:ext cx="924732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24" name="Title 6"/>
          <p:cNvSpPr txBox="1">
            <a:spLocks noGrp="1"/>
          </p:cNvSpPr>
          <p:nvPr>
            <p:ph type="title"/>
          </p:nvPr>
        </p:nvSpPr>
        <p:spPr>
          <a:xfrm>
            <a:off x="1504376" y="1240725"/>
            <a:ext cx="6238570" cy="2316439"/>
          </a:xfrm>
          <a:prstGeom prst="rect">
            <a:avLst/>
          </a:prstGeom>
        </p:spPr>
        <p:txBody>
          <a:bodyPr>
            <a:noAutofit/>
          </a:bodyPr>
          <a:lstStyle/>
          <a:p>
            <a:pPr algn="ctr" defTabSz="732433">
              <a:defRPr sz="2492">
                <a:solidFill>
                  <a:srgbClr val="FFFFFF"/>
                </a:solidFill>
                <a:latin typeface="Geller Text Bold"/>
                <a:ea typeface="Geller Text Bold"/>
                <a:cs typeface="Geller Text Bold"/>
                <a:sym typeface="Geller Text Bold"/>
              </a:defRPr>
            </a:pPr>
            <a:r>
              <a:rPr sz="2800" dirty="0">
                <a:latin typeface="Georgia" panose="02040502050405020303" pitchFamily="18" charset="0"/>
              </a:rPr>
              <a:t>At the end of your challenge you will have 3 minutes to present or ‘pitch’ your work on the </a:t>
            </a:r>
            <a:r>
              <a:rPr lang="en-GB" sz="2800" b="1" dirty="0" smtClean="0">
                <a:latin typeface="Georgia" panose="02040502050405020303" pitchFamily="18" charset="0"/>
              </a:rPr>
              <a:t>Regreen the desert </a:t>
            </a:r>
            <a:r>
              <a:rPr sz="2800" dirty="0" smtClean="0">
                <a:latin typeface="Georgia" panose="02040502050405020303" pitchFamily="18" charset="0"/>
              </a:rPr>
              <a:t>challenge</a:t>
            </a:r>
            <a:r>
              <a:rPr sz="2800" dirty="0">
                <a:latin typeface="Georgia" panose="02040502050405020303" pitchFamily="18" charset="0"/>
              </a:rPr>
              <a:t>. </a:t>
            </a:r>
            <a:br>
              <a:rPr sz="2800" dirty="0">
                <a:latin typeface="Georgia" panose="02040502050405020303" pitchFamily="18" charset="0"/>
              </a:rPr>
            </a:br>
            <a:r>
              <a:rPr sz="2800" dirty="0">
                <a:latin typeface="Georgia" panose="02040502050405020303" pitchFamily="18" charset="0"/>
              </a:rPr>
              <a:t/>
            </a:r>
            <a:br>
              <a:rPr sz="2800" dirty="0">
                <a:latin typeface="Georgia" panose="02040502050405020303" pitchFamily="18" charset="0"/>
              </a:rPr>
            </a:br>
            <a:r>
              <a:rPr sz="2800" dirty="0">
                <a:latin typeface="Georgia" panose="02040502050405020303" pitchFamily="18" charset="0"/>
              </a:rPr>
              <a:t>Remember to leave time to work out how you are going to do this.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 name="Title 1"/>
          <p:cNvSpPr txBox="1">
            <a:spLocks noGrp="1"/>
          </p:cNvSpPr>
          <p:nvPr>
            <p:ph type="title"/>
          </p:nvPr>
        </p:nvSpPr>
        <p:spPr>
          <a:xfrm>
            <a:off x="322261" y="275490"/>
            <a:ext cx="2773366" cy="305149"/>
          </a:xfrm>
          <a:prstGeom prst="rect">
            <a:avLst/>
          </a:prstGeom>
        </p:spPr>
        <p:txBody>
          <a:bodyPr>
            <a:normAutofit fontScale="90000"/>
          </a:bodyPr>
          <a:lstStyle/>
          <a:p>
            <a:pPr defTabSz="146303">
              <a:defRPr sz="1280" b="1">
                <a:solidFill>
                  <a:srgbClr val="FFA600"/>
                </a:solidFill>
                <a:latin typeface="Georgia"/>
                <a:ea typeface="Georgia"/>
                <a:cs typeface="Georgia"/>
                <a:sym typeface="Georgia"/>
              </a:defRPr>
            </a:pPr>
            <a:r>
              <a:rPr sz="3100" dirty="0">
                <a:solidFill>
                  <a:schemeClr val="tx1"/>
                </a:solidFill>
              </a:rPr>
              <a:t>Feedback</a:t>
            </a:r>
            <a:r>
              <a:rPr sz="2700" dirty="0">
                <a:solidFill>
                  <a:schemeClr val="tx1"/>
                </a:solidFill>
              </a:rPr>
              <a:t/>
            </a:r>
            <a:br>
              <a:rPr sz="2700" dirty="0">
                <a:solidFill>
                  <a:schemeClr val="tx1"/>
                </a:solidFill>
              </a:rPr>
            </a:br>
            <a:r>
              <a:rPr dirty="0"/>
              <a:t/>
            </a:r>
            <a:br>
              <a:rPr dirty="0"/>
            </a:br>
            <a:r>
              <a:rPr sz="320" b="0" dirty="0">
                <a:solidFill>
                  <a:srgbClr val="3C3C3C"/>
                </a:solidFill>
                <a:latin typeface="Geller Headline"/>
                <a:ea typeface="Geller Headline"/>
                <a:cs typeface="Geller Headline"/>
                <a:sym typeface="Geller Headline"/>
              </a:rPr>
              <a:t> </a:t>
            </a:r>
          </a:p>
        </p:txBody>
      </p:sp>
      <p:sp>
        <p:nvSpPr>
          <p:cNvPr id="1127" name="Rectangle 6"/>
          <p:cNvSpPr/>
          <p:nvPr/>
        </p:nvSpPr>
        <p:spPr>
          <a:xfrm>
            <a:off x="4877425" y="12200"/>
            <a:ext cx="4321150"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29" name="Title 6"/>
          <p:cNvSpPr txBox="1"/>
          <p:nvPr/>
        </p:nvSpPr>
        <p:spPr>
          <a:xfrm>
            <a:off x="242047" y="869576"/>
            <a:ext cx="4533081" cy="3296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600" b="1">
                <a:latin typeface="Georgia"/>
                <a:ea typeface="Georgia"/>
                <a:cs typeface="Georgia"/>
                <a:sym typeface="Georgia"/>
              </a:defRPr>
            </a:pPr>
            <a:r>
              <a:rPr dirty="0"/>
              <a:t>Team work </a:t>
            </a:r>
            <a:br>
              <a:rPr dirty="0"/>
            </a:br>
            <a:r>
              <a:rPr b="0" dirty="0"/>
              <a:t>How well did you work together?</a:t>
            </a:r>
            <a:br>
              <a:rPr b="0" dirty="0"/>
            </a:br>
            <a:r>
              <a:rPr b="0" dirty="0"/>
              <a:t/>
            </a:r>
            <a:br>
              <a:rPr b="0" dirty="0"/>
            </a:br>
            <a:r>
              <a:rPr dirty="0"/>
              <a:t>Research </a:t>
            </a:r>
            <a:br>
              <a:rPr dirty="0"/>
            </a:br>
            <a:r>
              <a:rPr b="0" dirty="0"/>
              <a:t>What did you find out?</a:t>
            </a:r>
            <a:br>
              <a:rPr b="0" dirty="0"/>
            </a:br>
            <a:r>
              <a:rPr b="0" dirty="0"/>
              <a:t/>
            </a:r>
            <a:br>
              <a:rPr b="0" dirty="0"/>
            </a:br>
            <a:r>
              <a:rPr dirty="0"/>
              <a:t>Developing ideas </a:t>
            </a:r>
            <a:br>
              <a:rPr dirty="0"/>
            </a:br>
            <a:r>
              <a:rPr b="0" dirty="0"/>
              <a:t>What ideas  did you try out and how did you change </a:t>
            </a:r>
            <a:r>
              <a:rPr b="0" dirty="0" smtClean="0"/>
              <a:t>your </a:t>
            </a:r>
            <a:r>
              <a:rPr b="0" dirty="0"/>
              <a:t>design as a result?</a:t>
            </a:r>
            <a:br>
              <a:rPr b="0" dirty="0"/>
            </a:br>
            <a:r>
              <a:rPr b="0" dirty="0"/>
              <a:t/>
            </a:r>
            <a:br>
              <a:rPr b="0" dirty="0"/>
            </a:br>
            <a:r>
              <a:rPr dirty="0"/>
              <a:t>Final design </a:t>
            </a:r>
            <a:br>
              <a:rPr dirty="0"/>
            </a:br>
            <a:r>
              <a:rPr b="0" dirty="0"/>
              <a:t>How successful was it? </a:t>
            </a:r>
            <a:br>
              <a:rPr b="0" dirty="0"/>
            </a:br>
            <a:r>
              <a:rPr b="0" dirty="0"/>
              <a:t>How would you improve it if you had more time?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087"/>
          <a:stretch/>
        </p:blipFill>
        <p:spPr>
          <a:xfrm>
            <a:off x="5219730" y="299217"/>
            <a:ext cx="3644849" cy="4569465"/>
          </a:xfrm>
          <a:prstGeom prst="rect">
            <a:avLst/>
          </a:prstGeom>
        </p:spPr>
      </p:pic>
      <p:pic>
        <p:nvPicPr>
          <p:cNvPr id="10" name="84ED77B8-3910-4F80-ADC9-0F3A809BAECC" descr="3FC3AB66-F8F5-49BD-AC56-6C373D0225CE@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32844" y="4631695"/>
            <a:ext cx="3500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16</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Slide Number Placeholder 3"/>
          <p:cNvSpPr txBox="1">
            <a:spLocks noGrp="1"/>
          </p:cNvSpPr>
          <p:nvPr>
            <p:ph type="sldNum" sz="quarter" idx="4294967295"/>
          </p:nvPr>
        </p:nvSpPr>
        <p:spPr>
          <a:xfrm>
            <a:off x="322263" y="4669742"/>
            <a:ext cx="183034"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17</a:t>
            </a:fld>
            <a:endParaRPr dirty="0"/>
          </a:p>
        </p:txBody>
      </p:sp>
      <p:sp>
        <p:nvSpPr>
          <p:cNvPr id="1136" name="Title 6"/>
          <p:cNvSpPr txBox="1">
            <a:spLocks noGrp="1"/>
          </p:cNvSpPr>
          <p:nvPr>
            <p:ph type="title"/>
          </p:nvPr>
        </p:nvSpPr>
        <p:spPr>
          <a:xfrm>
            <a:off x="322263" y="205838"/>
            <a:ext cx="4689750" cy="638258"/>
          </a:xfrm>
          <a:prstGeom prst="rect">
            <a:avLst/>
          </a:prstGeom>
        </p:spPr>
        <p:txBody>
          <a:bodyPr>
            <a:normAutofit fontScale="90000"/>
          </a:bodyPr>
          <a:lstStyle/>
          <a:p>
            <a:pPr defTabSz="686257">
              <a:defRPr sz="1264" b="1">
                <a:latin typeface="Georgia"/>
                <a:ea typeface="Georgia"/>
                <a:cs typeface="Georgia"/>
                <a:sym typeface="Georgia"/>
              </a:defRPr>
            </a:pPr>
            <a:r>
              <a:rPr dirty="0">
                <a:solidFill>
                  <a:srgbClr val="FFA600"/>
                </a:solidFill>
              </a:rPr>
              <a:t/>
            </a:r>
            <a:br>
              <a:rPr dirty="0">
                <a:solidFill>
                  <a:srgbClr val="FFA600"/>
                </a:solidFill>
              </a:rPr>
            </a:br>
            <a:r>
              <a:rPr lang="en-GB" sz="2700" b="1" dirty="0" err="1" smtClean="0">
                <a:solidFill>
                  <a:schemeClr val="tx1"/>
                </a:solidFill>
                <a:latin typeface="Georgia"/>
              </a:rPr>
              <a:t>Reg</a:t>
            </a:r>
            <a:r>
              <a:rPr lang="en-GB" sz="2700" b="1" dirty="0" err="1" smtClean="0">
                <a:solidFill>
                  <a:schemeClr val="tx1"/>
                </a:solidFill>
                <a:latin typeface="Georgia"/>
                <a:ea typeface="Georgia"/>
                <a:cs typeface="Georgia"/>
              </a:rPr>
              <a:t>reening</a:t>
            </a:r>
            <a:r>
              <a:rPr lang="en-GB" sz="2700" b="1" dirty="0" smtClean="0">
                <a:solidFill>
                  <a:schemeClr val="tx1"/>
                </a:solidFill>
                <a:latin typeface="Georgia"/>
                <a:ea typeface="Georgia"/>
                <a:cs typeface="Georgia"/>
              </a:rPr>
              <a:t> the desert</a:t>
            </a:r>
            <a:r>
              <a:rPr dirty="0">
                <a:solidFill>
                  <a:srgbClr val="FFA600"/>
                </a:solidFill>
              </a:rPr>
              <a:t/>
            </a:r>
            <a:br>
              <a:rPr dirty="0">
                <a:solidFill>
                  <a:srgbClr val="FFA600"/>
                </a:solidFill>
              </a:rPr>
            </a:br>
            <a:r>
              <a:rPr dirty="0">
                <a:solidFill>
                  <a:srgbClr val="FFA600"/>
                </a:solidFill>
              </a:rPr>
              <a:t/>
            </a:r>
            <a:br>
              <a:rPr dirty="0">
                <a:solidFill>
                  <a:srgbClr val="FFA600"/>
                </a:solidFill>
              </a:rPr>
            </a:br>
            <a:r>
              <a:rPr dirty="0">
                <a:solidFill>
                  <a:srgbClr val="FFA600"/>
                </a:solidFill>
              </a:rPr>
              <a:t/>
            </a:r>
            <a:br>
              <a:rPr dirty="0">
                <a:solidFill>
                  <a:srgbClr val="FFA600"/>
                </a:solidFill>
              </a:rPr>
            </a:br>
            <a:endParaRPr dirty="0">
              <a:solidFill>
                <a:srgbClr val="FFA600"/>
              </a:solidFill>
            </a:endParaRPr>
          </a:p>
        </p:txBody>
      </p:sp>
      <p:sp>
        <p:nvSpPr>
          <p:cNvPr id="2" name="TextBox 1"/>
          <p:cNvSpPr txBox="1"/>
          <p:nvPr/>
        </p:nvSpPr>
        <p:spPr>
          <a:xfrm>
            <a:off x="237744" y="943344"/>
            <a:ext cx="8646280"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3C3C3C"/>
                </a:solidFill>
                <a:effectLst/>
                <a:uFillTx/>
                <a:latin typeface="Georgia" panose="02040502050405020303" pitchFamily="18" charset="0"/>
                <a:sym typeface="Helvetica"/>
              </a:rPr>
              <a:t>In 2020 Practical</a:t>
            </a:r>
            <a:r>
              <a:rPr kumimoji="0" lang="en-GB" sz="1800" b="0" i="0" u="none" strike="noStrike" cap="none" spc="0" normalizeH="0" dirty="0" smtClean="0">
                <a:ln>
                  <a:noFill/>
                </a:ln>
                <a:solidFill>
                  <a:srgbClr val="3C3C3C"/>
                </a:solidFill>
                <a:effectLst/>
                <a:uFillTx/>
                <a:latin typeface="Georgia" panose="02040502050405020303" pitchFamily="18" charset="0"/>
                <a:sym typeface="Helvetica"/>
              </a:rPr>
              <a:t> Action will start working with Khadija and her community on a number of solutions to help overcome climate change. This will enable them to grow more crops, and a wider variety of crops to feed their families and sell to others. </a:t>
            </a:r>
          </a:p>
          <a:p>
            <a:pPr marL="0" marR="0" indent="0" algn="l" defTabSz="914400" rtl="0" fontAlgn="auto" latinLnBrk="0" hangingPunct="0">
              <a:lnSpc>
                <a:spcPct val="100000"/>
              </a:lnSpc>
              <a:spcBef>
                <a:spcPts val="0"/>
              </a:spcBef>
              <a:spcAft>
                <a:spcPts val="0"/>
              </a:spcAft>
              <a:buClrTx/>
              <a:buSzTx/>
              <a:buFontTx/>
              <a:buNone/>
              <a:tabLst/>
            </a:pPr>
            <a:endParaRPr lang="en-GB" dirty="0" smtClean="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GB" dirty="0" smtClean="0">
                <a:latin typeface="Georgia" panose="02040502050405020303" pitchFamily="18" charset="0"/>
              </a:rPr>
              <a:t>Similar projects have been happening in Sudan for over 25 years. As a result, </a:t>
            </a:r>
          </a:p>
          <a:p>
            <a:pPr marL="0" marR="0" indent="0" algn="l" defTabSz="914400" rtl="0" fontAlgn="auto" latinLnBrk="0" hangingPunct="0">
              <a:lnSpc>
                <a:spcPct val="100000"/>
              </a:lnSpc>
              <a:spcBef>
                <a:spcPts val="0"/>
              </a:spcBef>
              <a:spcAft>
                <a:spcPts val="0"/>
              </a:spcAft>
              <a:buClrTx/>
              <a:buSzTx/>
              <a:buFontTx/>
              <a:buNone/>
              <a:tabLst/>
            </a:pPr>
            <a:r>
              <a:rPr lang="en-GB" dirty="0" smtClean="0">
                <a:latin typeface="Georgia" panose="02040502050405020303" pitchFamily="18" charset="0"/>
              </a:rPr>
              <a:t>thousands of families are now able to succeed and not just survive.</a:t>
            </a:r>
          </a:p>
          <a:p>
            <a:pPr marL="0" marR="0" indent="0" algn="l" defTabSz="914400" rtl="0" fontAlgn="auto" latinLnBrk="0" hangingPunct="0">
              <a:lnSpc>
                <a:spcPct val="100000"/>
              </a:lnSpc>
              <a:spcBef>
                <a:spcPts val="0"/>
              </a:spcBef>
              <a:spcAft>
                <a:spcPts val="0"/>
              </a:spcAft>
              <a:buClrTx/>
              <a:buSzTx/>
              <a:buFontTx/>
              <a:buNone/>
              <a:tabLst/>
            </a:pPr>
            <a:endParaRPr lang="en-GB" dirty="0">
              <a:latin typeface="Georgia" panose="02040502050405020303" pitchFamily="18" charset="0"/>
            </a:endParaRPr>
          </a:p>
        </p:txBody>
      </p:sp>
      <p:pic>
        <p:nvPicPr>
          <p:cNvPr id="14" name="Picture 2" descr="https://infohub.practicalaction.org/bitstream/handle/11283/621078/solar%20panel.JPG?sequence=3&amp;isAllowe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605" y="-16617343"/>
            <a:ext cx="2060369" cy="1373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435" r="4921" b="38099"/>
          <a:stretch/>
        </p:blipFill>
        <p:spPr>
          <a:xfrm>
            <a:off x="939738" y="2842975"/>
            <a:ext cx="7335582" cy="2029968"/>
          </a:xfrm>
          <a:prstGeom prst="rect">
            <a:avLst/>
          </a:prstGeom>
        </p:spPr>
      </p:pic>
      <p:pic>
        <p:nvPicPr>
          <p:cNvPr id="9" name="84ED77B8-3910-4F80-ADC9-0F3A809BAECC" descr="3FC3AB66-F8F5-49BD-AC56-6C373D0225CE@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32844" y="4631695"/>
            <a:ext cx="3500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17</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19849" y="955548"/>
            <a:ext cx="5468303" cy="4187952"/>
          </a:xfrm>
        </p:spPr>
        <p:txBody>
          <a:bodyPr>
            <a:normAutofit fontScale="47500" lnSpcReduction="20000"/>
          </a:bodyPr>
          <a:lstStyle/>
          <a:p>
            <a:pPr lvl="0"/>
            <a:endParaRPr lang="en-GB" sz="2100" b="1" dirty="0">
              <a:latin typeface="Georgia" panose="02040502050405020303" pitchFamily="18" charset="0"/>
            </a:endParaRPr>
          </a:p>
          <a:p>
            <a:pPr lvl="0" indent="0">
              <a:lnSpc>
                <a:spcPct val="120000"/>
              </a:lnSpc>
            </a:pPr>
            <a:r>
              <a:rPr lang="en-GB" sz="3400" b="1" dirty="0" smtClean="0">
                <a:latin typeface="Georgia" panose="02040502050405020303" pitchFamily="18" charset="0"/>
              </a:rPr>
              <a:t> Capturing water</a:t>
            </a:r>
            <a:r>
              <a:rPr lang="en-GB" sz="3400" dirty="0">
                <a:latin typeface="Georgia" panose="02040502050405020303" pitchFamily="18" charset="0"/>
              </a:rPr>
              <a:t> </a:t>
            </a:r>
            <a:r>
              <a:rPr lang="en-GB" sz="3400" dirty="0" smtClean="0">
                <a:latin typeface="Georgia" panose="02040502050405020303" pitchFamily="18" charset="0"/>
              </a:rPr>
              <a:t>- collecting </a:t>
            </a:r>
            <a:r>
              <a:rPr lang="en-GB" sz="3400" dirty="0">
                <a:latin typeface="Georgia" panose="02040502050405020303" pitchFamily="18" charset="0"/>
              </a:rPr>
              <a:t>water that falls in flash </a:t>
            </a:r>
            <a:r>
              <a:rPr lang="en-GB" sz="3400" dirty="0" smtClean="0">
                <a:latin typeface="Georgia" panose="02040502050405020303" pitchFamily="18" charset="0"/>
              </a:rPr>
              <a:t>floods, </a:t>
            </a:r>
            <a:r>
              <a:rPr lang="en-GB" sz="3400" dirty="0">
                <a:latin typeface="Georgia" panose="02040502050405020303" pitchFamily="18" charset="0"/>
              </a:rPr>
              <a:t>e.g. in dams, reservoirs and large containers</a:t>
            </a:r>
            <a:r>
              <a:rPr lang="en-GB" sz="3400" dirty="0" smtClean="0">
                <a:latin typeface="Georgia" panose="02040502050405020303" pitchFamily="18" charset="0"/>
              </a:rPr>
              <a:t>.</a:t>
            </a:r>
            <a:br>
              <a:rPr lang="en-GB" sz="3400" dirty="0" smtClean="0">
                <a:latin typeface="Georgia" panose="02040502050405020303" pitchFamily="18" charset="0"/>
              </a:rPr>
            </a:br>
            <a:endParaRPr lang="en-GB" sz="3400" dirty="0">
              <a:latin typeface="Georgia" panose="02040502050405020303" pitchFamily="18" charset="0"/>
            </a:endParaRPr>
          </a:p>
          <a:p>
            <a:pPr lvl="0" indent="0">
              <a:lnSpc>
                <a:spcPct val="120000"/>
              </a:lnSpc>
            </a:pPr>
            <a:r>
              <a:rPr lang="en-GB" sz="3400" b="1" dirty="0" smtClean="0">
                <a:latin typeface="Georgia" panose="02040502050405020303" pitchFamily="18" charset="0"/>
              </a:rPr>
              <a:t> Irrigation </a:t>
            </a:r>
            <a:r>
              <a:rPr lang="en-GB" sz="3400" b="1" dirty="0">
                <a:latin typeface="Georgia" panose="02040502050405020303" pitchFamily="18" charset="0"/>
              </a:rPr>
              <a:t>- </a:t>
            </a:r>
            <a:r>
              <a:rPr lang="en-GB" sz="3400" dirty="0">
                <a:latin typeface="Georgia" panose="02040502050405020303" pitchFamily="18" charset="0"/>
              </a:rPr>
              <a:t>c</a:t>
            </a:r>
            <a:r>
              <a:rPr lang="en-GB" sz="3400" dirty="0" smtClean="0">
                <a:latin typeface="Georgia" panose="02040502050405020303" pitchFamily="18" charset="0"/>
              </a:rPr>
              <a:t>onnecting </a:t>
            </a:r>
            <a:r>
              <a:rPr lang="en-GB" sz="3400" dirty="0">
                <a:latin typeface="Georgia" panose="02040502050405020303" pitchFamily="18" charset="0"/>
              </a:rPr>
              <a:t>the stored water to where it is needed to water crops</a:t>
            </a:r>
            <a:r>
              <a:rPr lang="en-GB" sz="3400" dirty="0" smtClean="0">
                <a:latin typeface="Georgia" panose="02040502050405020303" pitchFamily="18" charset="0"/>
              </a:rPr>
              <a:t>.</a:t>
            </a:r>
          </a:p>
          <a:p>
            <a:pPr lvl="0" indent="0">
              <a:lnSpc>
                <a:spcPct val="120000"/>
              </a:lnSpc>
            </a:pPr>
            <a:endParaRPr lang="en-GB" sz="3400" dirty="0">
              <a:latin typeface="Georgia" panose="02040502050405020303" pitchFamily="18" charset="0"/>
            </a:endParaRPr>
          </a:p>
          <a:p>
            <a:pPr lvl="0" indent="0">
              <a:lnSpc>
                <a:spcPct val="120000"/>
              </a:lnSpc>
            </a:pPr>
            <a:r>
              <a:rPr lang="en-GB" sz="3400" b="1" dirty="0" smtClean="0">
                <a:latin typeface="Georgia" panose="02040502050405020303" pitchFamily="18" charset="0"/>
              </a:rPr>
              <a:t> Replanting - </a:t>
            </a:r>
            <a:r>
              <a:rPr lang="en-GB" sz="3400" dirty="0" smtClean="0">
                <a:latin typeface="Georgia" panose="02040502050405020303" pitchFamily="18" charset="0"/>
              </a:rPr>
              <a:t>planning </a:t>
            </a:r>
            <a:r>
              <a:rPr lang="en-GB" sz="3400" dirty="0">
                <a:latin typeface="Georgia" panose="02040502050405020303" pitchFamily="18" charset="0"/>
              </a:rPr>
              <a:t>forests to </a:t>
            </a:r>
            <a:r>
              <a:rPr lang="en-GB" sz="3400" dirty="0" err="1" smtClean="0">
                <a:latin typeface="Georgia" panose="02040502050405020303" pitchFamily="18" charset="0"/>
              </a:rPr>
              <a:t>regreen</a:t>
            </a:r>
            <a:r>
              <a:rPr lang="en-GB" sz="3400" dirty="0" smtClean="0">
                <a:latin typeface="Georgia" panose="02040502050405020303" pitchFamily="18" charset="0"/>
              </a:rPr>
              <a:t> </a:t>
            </a:r>
            <a:r>
              <a:rPr lang="en-GB" sz="3400" dirty="0">
                <a:latin typeface="Georgia" panose="02040502050405020303" pitchFamily="18" charset="0"/>
              </a:rPr>
              <a:t>the land that had previously been turned into desert (reversing desertification</a:t>
            </a:r>
            <a:r>
              <a:rPr lang="en-GB" sz="3400" dirty="0" smtClean="0">
                <a:latin typeface="Georgia" panose="02040502050405020303" pitchFamily="18" charset="0"/>
              </a:rPr>
              <a:t>).</a:t>
            </a:r>
          </a:p>
          <a:p>
            <a:pPr lvl="0" indent="0">
              <a:lnSpc>
                <a:spcPct val="120000"/>
              </a:lnSpc>
            </a:pPr>
            <a:endParaRPr lang="en-GB" sz="3400" dirty="0">
              <a:latin typeface="Georgia" panose="02040502050405020303" pitchFamily="18" charset="0"/>
            </a:endParaRPr>
          </a:p>
          <a:p>
            <a:pPr lvl="0" indent="0">
              <a:lnSpc>
                <a:spcPct val="120000"/>
              </a:lnSpc>
            </a:pPr>
            <a:r>
              <a:rPr lang="en-GB" sz="3400" b="1" dirty="0" smtClean="0">
                <a:latin typeface="Georgia" panose="02040502050405020303" pitchFamily="18" charset="0"/>
              </a:rPr>
              <a:t> Providing seeds - </a:t>
            </a:r>
            <a:r>
              <a:rPr lang="en-GB" sz="3400" dirty="0" smtClean="0">
                <a:latin typeface="Georgia" panose="02040502050405020303" pitchFamily="18" charset="0"/>
              </a:rPr>
              <a:t>so </a:t>
            </a:r>
            <a:r>
              <a:rPr lang="en-GB" sz="3400" dirty="0">
                <a:latin typeface="Georgia" panose="02040502050405020303" pitchFamily="18" charset="0"/>
              </a:rPr>
              <a:t>farmers can grow a wider variety of crops needed to stay healthy</a:t>
            </a:r>
            <a:r>
              <a:rPr lang="en-GB" sz="3400" dirty="0" smtClean="0">
                <a:latin typeface="Georgia" panose="02040502050405020303" pitchFamily="18" charset="0"/>
              </a:rPr>
              <a:t>.</a:t>
            </a:r>
          </a:p>
          <a:p>
            <a:pPr lvl="0" indent="0">
              <a:lnSpc>
                <a:spcPct val="120000"/>
              </a:lnSpc>
            </a:pPr>
            <a:endParaRPr lang="en-GB" sz="3400" dirty="0">
              <a:latin typeface="Georgia" panose="02040502050405020303" pitchFamily="18" charset="0"/>
            </a:endParaRPr>
          </a:p>
          <a:p>
            <a:pPr lvl="0" indent="0">
              <a:lnSpc>
                <a:spcPct val="120000"/>
              </a:lnSpc>
            </a:pPr>
            <a:r>
              <a:rPr lang="en-GB" sz="3400" b="1" dirty="0" smtClean="0">
                <a:latin typeface="Georgia" panose="02040502050405020303" pitchFamily="18" charset="0"/>
              </a:rPr>
              <a:t> Training - </a:t>
            </a:r>
            <a:r>
              <a:rPr lang="en-GB" sz="3400" dirty="0" smtClean="0">
                <a:latin typeface="Georgia" panose="02040502050405020303" pitchFamily="18" charset="0"/>
              </a:rPr>
              <a:t>giving </a:t>
            </a:r>
            <a:r>
              <a:rPr lang="en-GB" sz="3400" dirty="0">
                <a:latin typeface="Georgia" panose="02040502050405020303" pitchFamily="18" charset="0"/>
              </a:rPr>
              <a:t>farmers knowledge of better farming methods to </a:t>
            </a:r>
            <a:r>
              <a:rPr lang="en-GB" sz="3400" dirty="0" smtClean="0">
                <a:latin typeface="Georgia" panose="02040502050405020303" pitchFamily="18" charset="0"/>
              </a:rPr>
              <a:t>improve </a:t>
            </a:r>
            <a:r>
              <a:rPr lang="en-GB" sz="3400" dirty="0">
                <a:latin typeface="Georgia" panose="02040502050405020303" pitchFamily="18" charset="0"/>
              </a:rPr>
              <a:t>their productivity.   </a:t>
            </a: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554" y="567737"/>
            <a:ext cx="2754853" cy="4132279"/>
          </a:xfrm>
          <a:prstGeom prst="rect">
            <a:avLst/>
          </a:prstGeom>
        </p:spPr>
      </p:pic>
      <p:sp>
        <p:nvSpPr>
          <p:cNvPr id="8" name="TextBox 7"/>
          <p:cNvSpPr txBox="1"/>
          <p:nvPr/>
        </p:nvSpPr>
        <p:spPr>
          <a:xfrm>
            <a:off x="557784" y="493887"/>
            <a:ext cx="448970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rgbClr val="3C3C3C"/>
                </a:solidFill>
                <a:effectLst/>
                <a:uFillTx/>
                <a:latin typeface="Georgia" panose="02040502050405020303" pitchFamily="18" charset="0"/>
                <a:sym typeface="Helvetica"/>
              </a:rPr>
              <a:t>Solutions have included </a:t>
            </a:r>
            <a:endParaRPr kumimoji="0" lang="en-GB" sz="2400" b="1" i="0" u="none" strike="noStrike" cap="none" spc="0" normalizeH="0" baseline="0" dirty="0">
              <a:ln>
                <a:noFill/>
              </a:ln>
              <a:solidFill>
                <a:srgbClr val="3C3C3C"/>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306171057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half" idx="13"/>
          </p:nvPr>
        </p:nvPicPr>
        <p:blipFill>
          <a:blip r:embed="rId3" cstate="print">
            <a:extLst>
              <a:ext uri="{28A0092B-C50C-407E-A947-70E740481C1C}">
                <a14:useLocalDpi xmlns:a14="http://schemas.microsoft.com/office/drawing/2010/main" val="0"/>
              </a:ext>
            </a:extLst>
          </a:blip>
          <a:srcRect t="584" b="584"/>
          <a:stretch>
            <a:fillRect/>
          </a:stretch>
        </p:blipFill>
        <p:spPr/>
      </p:pic>
      <p:pic>
        <p:nvPicPr>
          <p:cNvPr id="14" name="Picture Placeholder 13"/>
          <p:cNvPicPr>
            <a:picLocks noGrp="1" noChangeAspect="1"/>
          </p:cNvPicPr>
          <p:nvPr>
            <p:ph type="pic" sz="half" idx="15"/>
          </p:nvPr>
        </p:nvPicPr>
        <p:blipFill rotWithShape="1">
          <a:blip r:embed="rId4" cstate="print">
            <a:extLst>
              <a:ext uri="{28A0092B-C50C-407E-A947-70E740481C1C}">
                <a14:useLocalDpi xmlns:a14="http://schemas.microsoft.com/office/drawing/2010/main" val="0"/>
              </a:ext>
            </a:extLst>
          </a:blip>
          <a:srcRect t="3882" b="32700"/>
          <a:stretch/>
        </p:blipFill>
        <p:spPr>
          <a:xfrm>
            <a:off x="3678240" y="2573339"/>
            <a:ext cx="5140325" cy="2173288"/>
          </a:xfrm>
        </p:spPr>
      </p:pic>
      <p:sp>
        <p:nvSpPr>
          <p:cNvPr id="15" name="TextBox 14"/>
          <p:cNvSpPr txBox="1"/>
          <p:nvPr/>
        </p:nvSpPr>
        <p:spPr>
          <a:xfrm>
            <a:off x="384048" y="363804"/>
            <a:ext cx="125272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Zimbabwe</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
        <p:nvSpPr>
          <p:cNvPr id="16" name="Text Placeholder 15"/>
          <p:cNvSpPr txBox="1">
            <a:spLocks noGrp="1"/>
          </p:cNvSpPr>
          <p:nvPr>
            <p:ph type="body" sz="quarter" idx="1"/>
          </p:nvPr>
        </p:nvSpPr>
        <p:spPr>
          <a:xfrm>
            <a:off x="3740620" y="363804"/>
            <a:ext cx="133053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Sudan</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
        <p:nvSpPr>
          <p:cNvPr id="17" name="TextBox 16"/>
          <p:cNvSpPr txBox="1"/>
          <p:nvPr/>
        </p:nvSpPr>
        <p:spPr>
          <a:xfrm>
            <a:off x="3772711" y="2611823"/>
            <a:ext cx="125272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Nepal</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pic>
        <p:nvPicPr>
          <p:cNvPr id="19" name="Picture Placeholder 18"/>
          <p:cNvPicPr>
            <a:picLocks noGrp="1" noChangeAspect="1"/>
          </p:cNvPicPr>
          <p:nvPr>
            <p:ph type="pic" sz="half" idx="14"/>
          </p:nvPr>
        </p:nvPicPr>
        <p:blipFill rotWithShape="1">
          <a:blip r:embed="rId5" cstate="print">
            <a:extLst>
              <a:ext uri="{28A0092B-C50C-407E-A947-70E740481C1C}">
                <a14:useLocalDpi xmlns:a14="http://schemas.microsoft.com/office/drawing/2010/main" val="0"/>
              </a:ext>
            </a:extLst>
          </a:blip>
          <a:srcRect t="9864" b="31210"/>
          <a:stretch/>
        </p:blipFill>
        <p:spPr/>
      </p:pic>
      <p:sp>
        <p:nvSpPr>
          <p:cNvPr id="20" name="TextBox 19"/>
          <p:cNvSpPr txBox="1"/>
          <p:nvPr/>
        </p:nvSpPr>
        <p:spPr>
          <a:xfrm>
            <a:off x="3706822" y="363804"/>
            <a:ext cx="138450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latin typeface="Georgia" panose="02040502050405020303" pitchFamily="18" charset="0"/>
                <a:sym typeface="Helvetica"/>
              </a:rPr>
              <a:t>Bangladesh</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23980346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84ED77B8-3910-4F80-ADC9-0F3A809BAECC" descr="3FC3AB66-F8F5-49BD-AC56-6C373D0225CE@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92" y="4439231"/>
            <a:ext cx="542001" cy="54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5"/>
          <p:cNvSpPr/>
          <p:nvPr/>
        </p:nvSpPr>
        <p:spPr>
          <a:xfrm>
            <a:off x="0" y="0"/>
            <a:ext cx="9144000"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31" name="TextBox 6"/>
          <p:cNvSpPr/>
          <p:nvPr/>
        </p:nvSpPr>
        <p:spPr>
          <a:xfrm>
            <a:off x="266400" y="264148"/>
            <a:ext cx="8611200" cy="4615203"/>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32" name="TextBox 7"/>
          <p:cNvSpPr txBox="1"/>
          <p:nvPr/>
        </p:nvSpPr>
        <p:spPr>
          <a:xfrm>
            <a:off x="450204" y="406168"/>
            <a:ext cx="2876196" cy="892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a:latin typeface="Georgia"/>
                <a:ea typeface="Georgia"/>
                <a:cs typeface="Georgia"/>
                <a:sym typeface="Georgia"/>
              </a:defRPr>
            </a:pPr>
            <a:r>
              <a:rPr lang="en-GB" sz="2800" b="1" dirty="0" smtClean="0"/>
              <a:t>Sudan</a:t>
            </a:r>
            <a:r>
              <a:rPr lang="en-GB" dirty="0" smtClean="0"/>
              <a:t> </a:t>
            </a:r>
            <a:r>
              <a:rPr dirty="0" smtClean="0"/>
              <a:t> </a:t>
            </a:r>
            <a:endParaRPr dirty="0">
              <a:latin typeface="Geller Headline"/>
              <a:ea typeface="Geller Headline"/>
              <a:cs typeface="Geller Headline"/>
              <a:sym typeface="Geller Headline"/>
            </a:endParaRPr>
          </a:p>
          <a:p>
            <a:pPr>
              <a:defRPr sz="2000">
                <a:latin typeface="Georgia"/>
                <a:ea typeface="Georgia"/>
                <a:cs typeface="Georgia"/>
                <a:sym typeface="Georgia"/>
              </a:defRPr>
            </a:pPr>
            <a:endParaRPr dirty="0">
              <a:latin typeface="Geller Headline"/>
              <a:ea typeface="Geller Headline"/>
              <a:cs typeface="Geller Headline"/>
              <a:sym typeface="Geller Headline"/>
            </a:endParaRPr>
          </a:p>
        </p:txBody>
      </p:sp>
      <p:sp>
        <p:nvSpPr>
          <p:cNvPr id="1038" name="2"/>
          <p:cNvSpPr txBox="1"/>
          <p:nvPr/>
        </p:nvSpPr>
        <p:spPr>
          <a:xfrm>
            <a:off x="628292" y="4269642"/>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r>
              <a:rPr sz="2400" dirty="0">
                <a:solidFill>
                  <a:schemeClr val="bg1"/>
                </a:solidFill>
                <a:latin typeface="Georgia" panose="02040502050405020303" pitchFamily="18" charset="0"/>
              </a:rPr>
              <a:t>2</a:t>
            </a:r>
          </a:p>
        </p:txBody>
      </p:sp>
      <p:sp>
        <p:nvSpPr>
          <p:cNvPr id="2" name="TextBox 1"/>
          <p:cNvSpPr txBox="1"/>
          <p:nvPr/>
        </p:nvSpPr>
        <p:spPr>
          <a:xfrm>
            <a:off x="508340" y="1192429"/>
            <a:ext cx="272944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latin typeface="Georgia" panose="02040502050405020303" pitchFamily="18" charset="0"/>
              </a:rPr>
              <a:t>Do you know what the Sudanese flag looks like?</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3" name="TextBox 2"/>
          <p:cNvSpPr txBox="1"/>
          <p:nvPr/>
        </p:nvSpPr>
        <p:spPr>
          <a:xfrm>
            <a:off x="542715" y="2301853"/>
            <a:ext cx="266069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3C3C3C"/>
                </a:solidFill>
                <a:effectLst/>
                <a:uFillTx/>
                <a:latin typeface="Georgia" panose="02040502050405020303" pitchFamily="18" charset="0"/>
                <a:sym typeface="Helvetica"/>
              </a:rPr>
              <a:t>Here are some other facts about Sudan. </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0126" y="399868"/>
            <a:ext cx="2464770" cy="219905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9920" t="8793" r="22009" b="518"/>
          <a:stretch/>
        </p:blipFill>
        <p:spPr>
          <a:xfrm>
            <a:off x="3387039" y="399868"/>
            <a:ext cx="2500507" cy="2177825"/>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4031" r="16034" b="1485"/>
          <a:stretch/>
        </p:blipFill>
        <p:spPr>
          <a:xfrm>
            <a:off x="6057041" y="2734640"/>
            <a:ext cx="2457855" cy="1989760"/>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3459" r="27366"/>
          <a:stretch/>
        </p:blipFill>
        <p:spPr>
          <a:xfrm>
            <a:off x="3385436" y="2734640"/>
            <a:ext cx="2503715" cy="1989760"/>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30800" r="29840"/>
          <a:stretch/>
        </p:blipFill>
        <p:spPr>
          <a:xfrm>
            <a:off x="7836408" y="3696619"/>
            <a:ext cx="674224" cy="1027781"/>
          </a:xfrm>
          <a:prstGeom prst="rect">
            <a:avLst/>
          </a:prstGeom>
        </p:spPr>
      </p:pic>
      <p:pic>
        <p:nvPicPr>
          <p:cNvPr id="16" name="84ED77B8-3910-4F80-ADC9-0F3A809BAECC" descr="3FC3AB66-F8F5-49BD-AC56-6C373D0225CE@hom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723" y="4300731"/>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42715" y="4395387"/>
            <a:ext cx="22726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solidFill>
                <a:effectLst/>
                <a:uFillTx/>
                <a:latin typeface="Georgia" panose="02040502050405020303" pitchFamily="18" charset="0"/>
                <a:sym typeface="Helvetica"/>
              </a:rPr>
              <a:t>2</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47" name="Text Placeholder 1"/>
          <p:cNvSpPr txBox="1"/>
          <p:nvPr/>
        </p:nvSpPr>
        <p:spPr>
          <a:xfrm>
            <a:off x="1425423" y="1640483"/>
            <a:ext cx="6056317" cy="1972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8000"/>
              </a:lnSpc>
              <a:defRPr sz="5000" spc="20">
                <a:solidFill>
                  <a:srgbClr val="FFFFFF"/>
                </a:solidFill>
                <a:latin typeface="Geller Headline"/>
                <a:ea typeface="Geller Headline"/>
                <a:cs typeface="Geller Headline"/>
                <a:sym typeface="Geller Headline"/>
              </a:defRPr>
            </a:pPr>
            <a:r>
              <a:rPr dirty="0">
                <a:latin typeface="Georgia" panose="02040502050405020303" pitchFamily="18" charset="0"/>
              </a:rPr>
              <a:t>Celebrating</a:t>
            </a:r>
            <a:br>
              <a:rPr dirty="0">
                <a:latin typeface="Georgia" panose="02040502050405020303" pitchFamily="18" charset="0"/>
              </a:rPr>
            </a:br>
            <a:endParaRPr dirty="0">
              <a:latin typeface="Georgia" panose="02040502050405020303" pitchFamily="18" charset="0"/>
            </a:endParaRPr>
          </a:p>
        </p:txBody>
      </p:sp>
      <p:sp>
        <p:nvSpPr>
          <p:cNvPr id="1148" name="TextBox 1"/>
          <p:cNvSpPr txBox="1"/>
          <p:nvPr/>
        </p:nvSpPr>
        <p:spPr>
          <a:xfrm>
            <a:off x="2328288" y="2411060"/>
            <a:ext cx="4501598" cy="1538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400">
                <a:solidFill>
                  <a:srgbClr val="FFFFFF"/>
                </a:solidFill>
                <a:latin typeface="Druk"/>
                <a:ea typeface="Druk"/>
                <a:cs typeface="Druk"/>
                <a:sym typeface="Druk"/>
              </a:defRPr>
            </a:lvl1pPr>
          </a:lstStyle>
          <a:p>
            <a:r>
              <a:rPr lang="en-GB" dirty="0" smtClean="0">
                <a:latin typeface="Impact" panose="020B0806030902050204" pitchFamily="34" charset="0"/>
              </a:rPr>
              <a:t>Success</a:t>
            </a:r>
            <a:endParaRPr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1" name="Picture 4" descr="Picture 4"/>
          <p:cNvPicPr>
            <a:picLocks noChangeAspect="1"/>
          </p:cNvPicPr>
          <p:nvPr/>
        </p:nvPicPr>
        <p:blipFill>
          <a:blip r:embed="rId3">
            <a:extLst/>
          </a:blip>
          <a:stretch>
            <a:fillRect/>
          </a:stretch>
        </p:blipFill>
        <p:spPr>
          <a:xfrm>
            <a:off x="4658938" y="656894"/>
            <a:ext cx="1567541" cy="1234590"/>
          </a:xfrm>
          <a:prstGeom prst="rect">
            <a:avLst/>
          </a:prstGeom>
          <a:ln w="12700">
            <a:miter lim="400000"/>
          </a:ln>
        </p:spPr>
      </p:pic>
      <p:pic>
        <p:nvPicPr>
          <p:cNvPr id="1152" name="Picture 4" descr="Picture 4"/>
          <p:cNvPicPr>
            <a:picLocks noChangeAspect="1"/>
          </p:cNvPicPr>
          <p:nvPr/>
        </p:nvPicPr>
        <p:blipFill>
          <a:blip r:embed="rId4">
            <a:extLst/>
          </a:blip>
          <a:stretch>
            <a:fillRect/>
          </a:stretch>
        </p:blipFill>
        <p:spPr>
          <a:xfrm>
            <a:off x="6420630" y="656894"/>
            <a:ext cx="2521725" cy="1047159"/>
          </a:xfrm>
          <a:prstGeom prst="rect">
            <a:avLst/>
          </a:prstGeom>
          <a:ln w="12700">
            <a:miter lim="400000"/>
          </a:ln>
        </p:spPr>
      </p:pic>
      <p:sp>
        <p:nvSpPr>
          <p:cNvPr id="1153" name="Rectangle 10"/>
          <p:cNvSpPr/>
          <p:nvPr/>
        </p:nvSpPr>
        <p:spPr>
          <a:xfrm>
            <a:off x="4572000" y="2050026"/>
            <a:ext cx="4572000" cy="3093475"/>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54" name="Rectangle 3"/>
          <p:cNvSpPr txBox="1"/>
          <p:nvPr/>
        </p:nvSpPr>
        <p:spPr>
          <a:xfrm>
            <a:off x="245761" y="102407"/>
            <a:ext cx="4287440" cy="4970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500" b="1">
                <a:latin typeface="Georgia"/>
                <a:ea typeface="Georgia"/>
                <a:cs typeface="Georgia"/>
                <a:sym typeface="Georgia"/>
              </a:defRPr>
            </a:pPr>
            <a:r>
              <a:rPr sz="2400" dirty="0" smtClean="0"/>
              <a:t>CREST Awards</a:t>
            </a:r>
            <a:r>
              <a:rPr dirty="0" smtClean="0"/>
              <a:t/>
            </a:r>
            <a:br>
              <a:rPr dirty="0" smtClean="0"/>
            </a:br>
            <a:endParaRPr lang="en-GB" dirty="0" smtClean="0"/>
          </a:p>
          <a:p>
            <a:pPr>
              <a:defRPr sz="1500" b="1">
                <a:latin typeface="Georgia"/>
                <a:ea typeface="Georgia"/>
                <a:cs typeface="Georgia"/>
                <a:sym typeface="Georgia"/>
              </a:defRPr>
            </a:pPr>
            <a:r>
              <a:rPr lang="en-GB" sz="1600" b="1" dirty="0" smtClean="0"/>
              <a:t>Regreen the desert </a:t>
            </a:r>
            <a:r>
              <a:rPr lang="en-GB" sz="1600" b="0" dirty="0" smtClean="0"/>
              <a:t>is perfect for a CREST Discovery Award. It can also be used to gain a Superstar Award (primary) and as a context for Bronze - Gold Award (secondary) </a:t>
            </a:r>
          </a:p>
          <a:p>
            <a:pPr>
              <a:defRPr sz="1500" b="1">
                <a:latin typeface="Georgia"/>
                <a:ea typeface="Georgia"/>
                <a:cs typeface="Georgia"/>
                <a:sym typeface="Georgia"/>
              </a:defRPr>
            </a:pPr>
            <a:endParaRPr lang="en-GB" dirty="0"/>
          </a:p>
          <a:p>
            <a:pPr>
              <a:defRPr sz="1500" b="1">
                <a:latin typeface="Georgia"/>
                <a:ea typeface="Georgia"/>
                <a:cs typeface="Georgia"/>
                <a:sym typeface="Georgia"/>
              </a:defRPr>
            </a:pPr>
            <a:r>
              <a:rPr sz="2400" dirty="0" smtClean="0"/>
              <a:t>Big Bang Competition</a:t>
            </a:r>
            <a:r>
              <a:rPr dirty="0" smtClean="0"/>
              <a:t/>
            </a:r>
            <a:br>
              <a:rPr dirty="0" smtClean="0"/>
            </a:br>
            <a:r>
              <a:rPr dirty="0" smtClean="0"/>
              <a:t/>
            </a:r>
            <a:br>
              <a:rPr dirty="0" smtClean="0"/>
            </a:br>
            <a:r>
              <a:rPr sz="1600" b="0" dirty="0" smtClean="0"/>
              <a:t>You can enter your </a:t>
            </a:r>
            <a:r>
              <a:rPr lang="en-GB" sz="1600" b="0" dirty="0" smtClean="0"/>
              <a:t>project</a:t>
            </a:r>
            <a:r>
              <a:rPr sz="1600" b="0" dirty="0" smtClean="0"/>
              <a:t> into the Big Bang Competition, at regional events or online. </a:t>
            </a:r>
            <a:endParaRPr lang="en-US" sz="1600" b="1" dirty="0"/>
          </a:p>
          <a:p>
            <a:pPr>
              <a:defRPr sz="1500" b="1">
                <a:latin typeface="Georgia"/>
                <a:ea typeface="Georgia"/>
                <a:cs typeface="Georgia"/>
                <a:sym typeface="Georgia"/>
              </a:defRPr>
            </a:pPr>
            <a:endParaRPr lang="en-US" sz="1600" dirty="0"/>
          </a:p>
          <a:p>
            <a:pPr>
              <a:defRPr sz="1500" b="1">
                <a:latin typeface="Georgia"/>
                <a:ea typeface="Georgia"/>
                <a:cs typeface="Georgia"/>
                <a:sym typeface="Georgia"/>
              </a:defRPr>
            </a:pPr>
            <a:r>
              <a:rPr lang="en-US" sz="1600" b="0" dirty="0" smtClean="0"/>
              <a:t>200 projects are chosen every year to attend the Big Bang in Birmingham. Prizes include industrial/scientific visits, mentoring, cash  and the chance to represent the UK in international competitions.</a:t>
            </a:r>
            <a:r>
              <a:rPr sz="1600" b="0" dirty="0" smtClean="0"/>
              <a:t/>
            </a:r>
            <a:br>
              <a:rPr sz="1600" b="0" dirty="0" smtClean="0"/>
            </a:br>
            <a:r>
              <a:rPr sz="1600" b="0" dirty="0" smtClean="0"/>
              <a:t/>
            </a:r>
            <a:br>
              <a:rPr sz="1600" b="0" dirty="0" smtClean="0"/>
            </a:br>
            <a:endParaRPr sz="1600" dirty="0">
              <a:latin typeface="Georgia" panose="02040502050405020303" pitchFamily="18" charset="0"/>
            </a:endParaRPr>
          </a:p>
        </p:txBody>
      </p:sp>
      <p:pic>
        <p:nvPicPr>
          <p:cNvPr id="1155" name="Picture 13" descr="Picture 13"/>
          <p:cNvPicPr>
            <a:picLocks noChangeAspect="1"/>
          </p:cNvPicPr>
          <p:nvPr/>
        </p:nvPicPr>
        <p:blipFill>
          <a:blip r:embed="rId5">
            <a:extLst/>
          </a:blip>
          <a:srcRect l="27633" t="11023" b="18473"/>
          <a:stretch>
            <a:fillRect/>
          </a:stretch>
        </p:blipFill>
        <p:spPr>
          <a:xfrm>
            <a:off x="4823475" y="2255665"/>
            <a:ext cx="4129553" cy="2682195"/>
          </a:xfrm>
          <a:prstGeom prst="rect">
            <a:avLst/>
          </a:prstGeom>
          <a:ln w="12700">
            <a:miter lim="400000"/>
          </a:ln>
        </p:spPr>
      </p:pic>
      <p:sp>
        <p:nvSpPr>
          <p:cNvPr id="1156" name="TextBox 14"/>
          <p:cNvSpPr txBox="1"/>
          <p:nvPr/>
        </p:nvSpPr>
        <p:spPr>
          <a:xfrm>
            <a:off x="1799528" y="4477803"/>
            <a:ext cx="285941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Georgia"/>
                <a:ea typeface="Georgia"/>
                <a:cs typeface="Georgia"/>
                <a:sym typeface="Georgia"/>
              </a:defRPr>
            </a:pPr>
            <a:endParaRPr dirty="0"/>
          </a:p>
          <a:p>
            <a:pPr>
              <a:defRPr sz="1400">
                <a:latin typeface="Georgia"/>
                <a:ea typeface="Georgia"/>
                <a:cs typeface="Georgia"/>
                <a:sym typeface="Georgia"/>
              </a:defRPr>
            </a:pPr>
            <a:r>
              <a:rPr b="1" dirty="0"/>
              <a:t>This could be you next year!</a:t>
            </a:r>
            <a:endParaRPr b="1" u="sng" dirty="0">
              <a:latin typeface="Geller Text Bold"/>
              <a:ea typeface="Geller Text Bold"/>
              <a:cs typeface="Geller Text Bold"/>
              <a:sym typeface="Geller Text Bold"/>
            </a:endParaRPr>
          </a:p>
        </p:txBody>
      </p:sp>
      <p:pic>
        <p:nvPicPr>
          <p:cNvPr id="12" name="84ED77B8-3910-4F80-ADC9-0F3A809BAECC" descr="3FC3AB66-F8F5-49BD-AC56-6C373D0225CE@ho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32844" y="4631695"/>
            <a:ext cx="3500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21</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9343" y="160072"/>
            <a:ext cx="4406400" cy="66633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rgbClr val="3C3C3C"/>
                </a:solidFill>
                <a:effectLst/>
                <a:uFillTx/>
                <a:latin typeface="Georgia" panose="02040502050405020303" pitchFamily="18" charset="0"/>
                <a:sym typeface="Helvetica"/>
              </a:rPr>
              <a:t>British Science Week</a:t>
            </a:r>
          </a:p>
          <a:p>
            <a:pPr marL="0" marR="0" indent="0" algn="l" defTabSz="914400" rtl="0" fontAlgn="auto" latinLnBrk="0" hangingPunct="0">
              <a:lnSpc>
                <a:spcPct val="100000"/>
              </a:lnSpc>
              <a:spcBef>
                <a:spcPts val="0"/>
              </a:spcBef>
              <a:spcAft>
                <a:spcPts val="0"/>
              </a:spcAft>
              <a:buClrTx/>
              <a:buSzTx/>
              <a:buFontTx/>
              <a:buNone/>
              <a:tabLst/>
            </a:pPr>
            <a:endParaRPr lang="en-GB" dirty="0" smtClean="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GB" sz="1600" dirty="0" smtClean="0">
                <a:latin typeface="Georgia" panose="02040502050405020303" pitchFamily="18" charset="0"/>
              </a:rPr>
              <a:t>Now you have completed the </a:t>
            </a:r>
            <a:r>
              <a:rPr lang="en-GB" sz="1600" b="1" dirty="0" smtClean="0">
                <a:latin typeface="Georgia" panose="02040502050405020303" pitchFamily="18" charset="0"/>
              </a:rPr>
              <a:t>Regreen the desert </a:t>
            </a:r>
            <a:r>
              <a:rPr lang="en-GB" sz="1600" dirty="0" smtClean="0">
                <a:latin typeface="Georgia" panose="02040502050405020303" pitchFamily="18" charset="0"/>
              </a:rPr>
              <a:t>challenge </a:t>
            </a:r>
            <a:r>
              <a:rPr lang="en-GB" sz="1600" dirty="0">
                <a:latin typeface="Georgia" panose="02040502050405020303" pitchFamily="18" charset="0"/>
              </a:rPr>
              <a:t>w</a:t>
            </a:r>
            <a:r>
              <a:rPr lang="en-GB" sz="1600" dirty="0" smtClean="0">
                <a:latin typeface="Georgia" panose="02040502050405020303" pitchFamily="18" charset="0"/>
              </a:rPr>
              <a:t>hy not try some of Practical Action’s other STEM challenges on a special week in March each year?  How about the Squashed tomato challenge, Floating garden challenge, Stop the spread, the Solar challenge or Ditch the dirt?</a:t>
            </a:r>
          </a:p>
          <a:p>
            <a:endParaRPr lang="en-GB" dirty="0">
              <a:latin typeface="Georgia" panose="02040502050405020303" pitchFamily="18" charset="0"/>
            </a:endParaRPr>
          </a:p>
          <a:p>
            <a:r>
              <a:rPr lang="en-GB" sz="2400" b="1" dirty="0" smtClean="0">
                <a:latin typeface="Georgia" panose="02040502050405020303" pitchFamily="18" charset="0"/>
              </a:rPr>
              <a:t>Great Science Share for Schools</a:t>
            </a:r>
          </a:p>
          <a:p>
            <a:endParaRPr lang="en-GB" dirty="0">
              <a:latin typeface="Georgia" panose="02040502050405020303" pitchFamily="18" charset="0"/>
            </a:endParaRPr>
          </a:p>
          <a:p>
            <a:r>
              <a:rPr lang="en-GB" sz="1600" dirty="0" smtClean="0">
                <a:latin typeface="Georgia" panose="02040502050405020303" pitchFamily="18" charset="0"/>
              </a:rPr>
              <a:t>A great opportunity for you to share your science projects with other schools, all on one special day in June each year. </a:t>
            </a:r>
          </a:p>
          <a:p>
            <a:endParaRPr lang="en-GB" dirty="0"/>
          </a:p>
          <a:p>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smtClean="0">
              <a:ln>
                <a:noFill/>
              </a:ln>
              <a:solidFill>
                <a:srgbClr val="3C3C3C"/>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smtClean="0">
              <a:ln>
                <a:noFill/>
              </a:ln>
              <a:solidFill>
                <a:srgbClr val="3C3C3C"/>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smtClean="0">
              <a:ln>
                <a:noFill/>
              </a:ln>
              <a:solidFill>
                <a:srgbClr val="3C3C3C"/>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3C3C3C"/>
              </a:solidFill>
              <a:effectLst/>
              <a:uFillTx/>
              <a:latin typeface="+mn-lt"/>
              <a:ea typeface="+mn-ea"/>
              <a:cs typeface="+mn-cs"/>
              <a:sym typeface="Helvetica"/>
            </a:endParaRP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012" y="403712"/>
            <a:ext cx="2241106" cy="10086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657" y="403712"/>
            <a:ext cx="1370530" cy="12474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0065" t="2440" r="10523" b="44053"/>
          <a:stretch/>
        </p:blipFill>
        <p:spPr>
          <a:xfrm>
            <a:off x="4716000" y="2115670"/>
            <a:ext cx="4074459" cy="2752165"/>
          </a:xfrm>
          <a:prstGeom prst="rect">
            <a:avLst/>
          </a:prstGeom>
        </p:spPr>
      </p:pic>
      <p:pic>
        <p:nvPicPr>
          <p:cNvPr id="10" name="84ED77B8-3910-4F80-ADC9-0F3A809BAECC" descr="3FC3AB66-F8F5-49BD-AC56-6C373D0225CE@ho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32844" y="4631695"/>
            <a:ext cx="3500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22</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31861543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2" name="Picture 15" descr="Picture 15"/>
          <p:cNvPicPr>
            <a:picLocks noChangeAspect="1"/>
          </p:cNvPicPr>
          <p:nvPr/>
        </p:nvPicPr>
        <p:blipFill>
          <a:blip r:embed="rId2">
            <a:extLst/>
          </a:blip>
          <a:stretch>
            <a:fillRect/>
          </a:stretch>
        </p:blipFill>
        <p:spPr>
          <a:xfrm>
            <a:off x="6978132" y="4279889"/>
            <a:ext cx="306590" cy="306590"/>
          </a:xfrm>
          <a:prstGeom prst="rect">
            <a:avLst/>
          </a:prstGeom>
          <a:ln w="12700">
            <a:miter lim="400000"/>
          </a:ln>
        </p:spPr>
      </p:pic>
      <p:pic>
        <p:nvPicPr>
          <p:cNvPr id="1163" name="Picture 16" descr="Picture 16"/>
          <p:cNvPicPr>
            <a:picLocks noChangeAspect="1"/>
          </p:cNvPicPr>
          <p:nvPr/>
        </p:nvPicPr>
        <p:blipFill>
          <a:blip r:embed="rId3">
            <a:extLst/>
          </a:blip>
          <a:stretch>
            <a:fillRect/>
          </a:stretch>
        </p:blipFill>
        <p:spPr>
          <a:xfrm>
            <a:off x="5948988" y="4242470"/>
            <a:ext cx="407428" cy="344010"/>
          </a:xfrm>
          <a:prstGeom prst="rect">
            <a:avLst/>
          </a:prstGeom>
          <a:ln w="12700">
            <a:miter lim="400000"/>
          </a:ln>
        </p:spPr>
      </p:pic>
      <p:pic>
        <p:nvPicPr>
          <p:cNvPr id="1164" name="Picture 17" descr="Picture 17"/>
          <p:cNvPicPr>
            <a:picLocks noChangeAspect="1"/>
          </p:cNvPicPr>
          <p:nvPr/>
        </p:nvPicPr>
        <p:blipFill>
          <a:blip r:embed="rId2">
            <a:extLst/>
          </a:blip>
          <a:stretch>
            <a:fillRect/>
          </a:stretch>
        </p:blipFill>
        <p:spPr>
          <a:xfrm>
            <a:off x="8085572" y="4279889"/>
            <a:ext cx="306590" cy="306590"/>
          </a:xfrm>
          <a:prstGeom prst="rect">
            <a:avLst/>
          </a:prstGeom>
          <a:ln w="12700">
            <a:miter lim="400000"/>
          </a:ln>
        </p:spPr>
      </p:pic>
      <p:pic>
        <p:nvPicPr>
          <p:cNvPr id="1165" name="Picture 7" descr="Picture 7"/>
          <p:cNvPicPr>
            <a:picLocks noChangeAspect="1"/>
          </p:cNvPicPr>
          <p:nvPr/>
        </p:nvPicPr>
        <p:blipFill>
          <a:blip r:embed="rId4">
            <a:extLst/>
          </a:blip>
          <a:stretch>
            <a:fillRect/>
          </a:stretch>
        </p:blipFill>
        <p:spPr>
          <a:xfrm>
            <a:off x="275088" y="295834"/>
            <a:ext cx="1439561" cy="833721"/>
          </a:xfrm>
          <a:prstGeom prst="rect">
            <a:avLst/>
          </a:prstGeom>
          <a:ln w="12700">
            <a:miter lim="400000"/>
          </a:ln>
        </p:spPr>
      </p:pic>
      <p:sp>
        <p:nvSpPr>
          <p:cNvPr id="1166" name="Title 1"/>
          <p:cNvSpPr txBox="1"/>
          <p:nvPr/>
        </p:nvSpPr>
        <p:spPr>
          <a:xfrm>
            <a:off x="265221" y="1489296"/>
            <a:ext cx="3188456" cy="2954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400" b="1">
                <a:latin typeface="Georgia"/>
                <a:ea typeface="Georgia"/>
                <a:cs typeface="Georgia"/>
                <a:sym typeface="Georgia"/>
              </a:defRPr>
            </a:pPr>
            <a:r>
              <a:rPr dirty="0"/>
              <a:t>We hope you enjoyed the</a:t>
            </a:r>
            <a:br>
              <a:rPr dirty="0"/>
            </a:br>
            <a:r>
              <a:rPr lang="en-GB" dirty="0" smtClean="0"/>
              <a:t>Regreen the desert</a:t>
            </a:r>
            <a:endParaRPr sz="1400" b="0" dirty="0">
              <a:latin typeface="Geller Headline"/>
              <a:ea typeface="Geller Headline"/>
              <a:cs typeface="Geller Headline"/>
              <a:sym typeface="Geller Headline"/>
            </a:endParaRPr>
          </a:p>
          <a:p>
            <a:pPr>
              <a:defRPr sz="2400" b="1">
                <a:latin typeface="Georgia"/>
                <a:ea typeface="Georgia"/>
                <a:cs typeface="Georgia"/>
                <a:sym typeface="Georgia"/>
              </a:defRPr>
            </a:pPr>
            <a:r>
              <a:rPr lang="en-US" dirty="0" smtClean="0"/>
              <a:t>STEM </a:t>
            </a:r>
            <a:r>
              <a:rPr dirty="0" smtClean="0"/>
              <a:t>challenge</a:t>
            </a: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000" b="1">
                <a:latin typeface="Georgia"/>
                <a:ea typeface="Georgia"/>
                <a:cs typeface="Georgia"/>
                <a:sym typeface="Georgia"/>
              </a:defRPr>
            </a:pPr>
            <a:r>
              <a:rPr dirty="0"/>
              <a:t>For more information and resources go to:</a:t>
            </a:r>
            <a:endParaRPr sz="1400" b="0" dirty="0">
              <a:latin typeface="Geller Headline"/>
              <a:ea typeface="Geller Headline"/>
              <a:cs typeface="Geller Headline"/>
              <a:sym typeface="Geller Headline"/>
            </a:endParaRPr>
          </a:p>
          <a:p>
            <a:pPr>
              <a:defRPr sz="1600" b="1">
                <a:latin typeface="Georgia"/>
                <a:ea typeface="Georgia"/>
                <a:cs typeface="Georgia"/>
                <a:sym typeface="Georgia"/>
              </a:defRPr>
            </a:pPr>
            <a:r>
              <a:rPr dirty="0"/>
              <a:t>practicalaction.org/schools</a:t>
            </a:r>
          </a:p>
        </p:txBody>
      </p:sp>
      <p:pic>
        <p:nvPicPr>
          <p:cNvPr id="1167" name="Picture 14" descr="Picture 14"/>
          <p:cNvPicPr>
            <a:picLocks noChangeAspect="1"/>
          </p:cNvPicPr>
          <p:nvPr/>
        </p:nvPicPr>
        <p:blipFill>
          <a:blip r:embed="rId5">
            <a:extLst/>
          </a:blip>
          <a:stretch>
            <a:fillRect/>
          </a:stretch>
        </p:blipFill>
        <p:spPr>
          <a:xfrm>
            <a:off x="250591" y="4567673"/>
            <a:ext cx="231649" cy="231650"/>
          </a:xfrm>
          <a:prstGeom prst="rect">
            <a:avLst/>
          </a:prstGeom>
          <a:ln w="12700">
            <a:miter lim="400000"/>
          </a:ln>
        </p:spPr>
      </p:pic>
      <p:pic>
        <p:nvPicPr>
          <p:cNvPr id="1168" name="Picture 18" descr="Picture 18"/>
          <p:cNvPicPr>
            <a:picLocks noChangeAspect="1"/>
          </p:cNvPicPr>
          <p:nvPr/>
        </p:nvPicPr>
        <p:blipFill>
          <a:blip r:embed="rId6">
            <a:extLst/>
          </a:blip>
          <a:stretch>
            <a:fillRect/>
          </a:stretch>
        </p:blipFill>
        <p:spPr>
          <a:xfrm>
            <a:off x="568083" y="4567673"/>
            <a:ext cx="231649" cy="231650"/>
          </a:xfrm>
          <a:prstGeom prst="rect">
            <a:avLst/>
          </a:prstGeom>
          <a:ln w="12700">
            <a:miter lim="400000"/>
          </a:ln>
        </p:spPr>
      </p:pic>
      <p:pic>
        <p:nvPicPr>
          <p:cNvPr id="1169" name="Picture 19" descr="Picture 19"/>
          <p:cNvPicPr>
            <a:picLocks noChangeAspect="1"/>
          </p:cNvPicPr>
          <p:nvPr/>
        </p:nvPicPr>
        <p:blipFill>
          <a:blip r:embed="rId7">
            <a:extLst/>
          </a:blip>
          <a:stretch>
            <a:fillRect/>
          </a:stretch>
        </p:blipFill>
        <p:spPr>
          <a:xfrm>
            <a:off x="1208645" y="4567673"/>
            <a:ext cx="231650" cy="231650"/>
          </a:xfrm>
          <a:prstGeom prst="rect">
            <a:avLst/>
          </a:prstGeom>
          <a:ln w="12700">
            <a:miter lim="400000"/>
          </a:ln>
        </p:spPr>
      </p:pic>
      <p:pic>
        <p:nvPicPr>
          <p:cNvPr id="1170" name="Picture 20" descr="Picture 20"/>
          <p:cNvPicPr>
            <a:picLocks noChangeAspect="1"/>
          </p:cNvPicPr>
          <p:nvPr/>
        </p:nvPicPr>
        <p:blipFill>
          <a:blip r:embed="rId8">
            <a:extLst/>
          </a:blip>
          <a:stretch>
            <a:fillRect/>
          </a:stretch>
        </p:blipFill>
        <p:spPr>
          <a:xfrm>
            <a:off x="1528768" y="4567673"/>
            <a:ext cx="231650" cy="231650"/>
          </a:xfrm>
          <a:prstGeom prst="rect">
            <a:avLst/>
          </a:prstGeom>
          <a:ln w="12700">
            <a:miter lim="400000"/>
          </a:ln>
        </p:spPr>
      </p:pic>
      <p:pic>
        <p:nvPicPr>
          <p:cNvPr id="1171" name="Picture 21" descr="Picture 21"/>
          <p:cNvPicPr>
            <a:picLocks noChangeAspect="1"/>
          </p:cNvPicPr>
          <p:nvPr/>
        </p:nvPicPr>
        <p:blipFill>
          <a:blip r:embed="rId9">
            <a:extLst/>
          </a:blip>
          <a:stretch>
            <a:fillRect/>
          </a:stretch>
        </p:blipFill>
        <p:spPr>
          <a:xfrm>
            <a:off x="885575" y="4567673"/>
            <a:ext cx="231650" cy="231650"/>
          </a:xfrm>
          <a:prstGeom prst="rect">
            <a:avLst/>
          </a:prstGeom>
          <a:ln w="12700">
            <a:miter lim="400000"/>
          </a:ln>
        </p:spPr>
      </p:pic>
      <p:sp>
        <p:nvSpPr>
          <p:cNvPr id="1172" name="Rectangle 12"/>
          <p:cNvSpPr/>
          <p:nvPr/>
        </p:nvSpPr>
        <p:spPr>
          <a:xfrm>
            <a:off x="4212235" y="0"/>
            <a:ext cx="4931766"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pic>
        <p:nvPicPr>
          <p:cNvPr id="1173" name="Picture 22" descr="Picture 22"/>
          <p:cNvPicPr>
            <a:picLocks noChangeAspect="1"/>
          </p:cNvPicPr>
          <p:nvPr/>
        </p:nvPicPr>
        <p:blipFill>
          <a:blip r:embed="rId10">
            <a:extLst/>
          </a:blip>
          <a:srcRect l="12053" t="9227" r="12053" b="4705"/>
          <a:stretch>
            <a:fillRect/>
          </a:stretch>
        </p:blipFill>
        <p:spPr>
          <a:xfrm>
            <a:off x="4212235" y="-1"/>
            <a:ext cx="4931766" cy="5143502"/>
          </a:xfrm>
          <a:prstGeom prst="rect">
            <a:avLst/>
          </a:prstGeom>
          <a:ln w="12700">
            <a:miter lim="400000"/>
          </a:ln>
        </p:spPr>
      </p:pic>
      <p:pic>
        <p:nvPicPr>
          <p:cNvPr id="1174" name="Picture 23" descr="Picture 23"/>
          <p:cNvPicPr>
            <a:picLocks noChangeAspect="1"/>
          </p:cNvPicPr>
          <p:nvPr/>
        </p:nvPicPr>
        <p:blipFill>
          <a:blip r:embed="rId11">
            <a:extLst/>
          </a:blip>
          <a:stretch>
            <a:fillRect/>
          </a:stretch>
        </p:blipFill>
        <p:spPr>
          <a:xfrm rot="1718406">
            <a:off x="5812435" y="1476306"/>
            <a:ext cx="1865836" cy="2045675"/>
          </a:xfrm>
          <a:prstGeom prst="rect">
            <a:avLst/>
          </a:prstGeom>
          <a:ln w="12700">
            <a:miter lim="400000"/>
          </a:ln>
        </p:spPr>
      </p:pic>
      <p:pic>
        <p:nvPicPr>
          <p:cNvPr id="1175" name="Picture 2" descr="Picture 2"/>
          <p:cNvPicPr>
            <a:picLocks noChangeAspect="1"/>
          </p:cNvPicPr>
          <p:nvPr/>
        </p:nvPicPr>
        <p:blipFill>
          <a:blip r:embed="rId12">
            <a:extLst/>
          </a:blip>
          <a:stretch>
            <a:fillRect/>
          </a:stretch>
        </p:blipFill>
        <p:spPr>
          <a:xfrm>
            <a:off x="373779" y="5661247"/>
            <a:ext cx="1058417" cy="705613"/>
          </a:xfrm>
          <a:prstGeom prst="rect">
            <a:avLst/>
          </a:prstGeom>
          <a:ln w="12700">
            <a:miter lim="400000"/>
          </a:ln>
        </p:spPr>
      </p:pic>
      <p:pic>
        <p:nvPicPr>
          <p:cNvPr id="1176" name="Picture 2" descr="Picture 2"/>
          <p:cNvPicPr>
            <a:picLocks noChangeAspect="1"/>
          </p:cNvPicPr>
          <p:nvPr/>
        </p:nvPicPr>
        <p:blipFill>
          <a:blip r:embed="rId12">
            <a:extLst/>
          </a:blip>
          <a:stretch>
            <a:fillRect/>
          </a:stretch>
        </p:blipFill>
        <p:spPr>
          <a:xfrm>
            <a:off x="526178" y="5813647"/>
            <a:ext cx="1058417" cy="705613"/>
          </a:xfrm>
          <a:prstGeom prst="rect">
            <a:avLst/>
          </a:prstGeom>
          <a:ln w="12700">
            <a:miter lim="400000"/>
          </a:ln>
        </p:spPr>
      </p:pic>
      <p:pic>
        <p:nvPicPr>
          <p:cNvPr id="1177" name="Picture 2" descr="Picture 2"/>
          <p:cNvPicPr>
            <a:picLocks noChangeAspect="1"/>
          </p:cNvPicPr>
          <p:nvPr/>
        </p:nvPicPr>
        <p:blipFill>
          <a:blip r:embed="rId12">
            <a:extLst/>
          </a:blip>
          <a:stretch>
            <a:fillRect/>
          </a:stretch>
        </p:blipFill>
        <p:spPr>
          <a:xfrm>
            <a:off x="678578" y="5966047"/>
            <a:ext cx="1058417" cy="705613"/>
          </a:xfrm>
          <a:prstGeom prst="rect">
            <a:avLst/>
          </a:prstGeom>
          <a:ln w="12700">
            <a:miter lim="400000"/>
          </a:ln>
        </p:spPr>
      </p:pic>
      <p:sp>
        <p:nvSpPr>
          <p:cNvPr id="1178" name="TextBox 6"/>
          <p:cNvSpPr/>
          <p:nvPr/>
        </p:nvSpPr>
        <p:spPr>
          <a:xfrm>
            <a:off x="4205392" y="0"/>
            <a:ext cx="4946402" cy="5143500"/>
          </a:xfrm>
          <a:prstGeom prst="rect">
            <a:avLst/>
          </a:prstGeom>
          <a:solidFill>
            <a:schemeClr val="accent4"/>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21" name="Image" descr="Image"/>
          <p:cNvPicPr>
            <a:picLocks noChangeAspect="1"/>
          </p:cNvPicPr>
          <p:nvPr/>
        </p:nvPicPr>
        <p:blipFill>
          <a:blip r:embed="rId13">
            <a:extLst/>
          </a:blip>
          <a:stretch>
            <a:fillRect/>
          </a:stretch>
        </p:blipFill>
        <p:spPr>
          <a:xfrm>
            <a:off x="4484890" y="181305"/>
            <a:ext cx="4607428" cy="485709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flipH="1">
            <a:off x="7408792" y="2039576"/>
            <a:ext cx="438912" cy="36576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13" name="TextBox 7"/>
          <p:cNvSpPr txBox="1"/>
          <p:nvPr/>
        </p:nvSpPr>
        <p:spPr>
          <a:xfrm>
            <a:off x="450204" y="406168"/>
            <a:ext cx="2876196" cy="132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a:latin typeface="Georgia"/>
                <a:ea typeface="Georgia"/>
                <a:cs typeface="Georgia"/>
                <a:sym typeface="Georgia"/>
              </a:defRPr>
            </a:pPr>
            <a:r>
              <a:rPr lang="en-GB" sz="2800" b="1" dirty="0" smtClean="0"/>
              <a:t>Where is Sudan?</a:t>
            </a:r>
            <a:r>
              <a:rPr lang="en-GB" dirty="0" smtClean="0"/>
              <a:t> </a:t>
            </a:r>
            <a:r>
              <a:rPr dirty="0" smtClean="0"/>
              <a:t> </a:t>
            </a:r>
            <a:endParaRPr dirty="0">
              <a:latin typeface="Geller Headline"/>
              <a:ea typeface="Geller Headline"/>
              <a:cs typeface="Geller Headline"/>
              <a:sym typeface="Geller Headline"/>
            </a:endParaRPr>
          </a:p>
          <a:p>
            <a:pPr>
              <a:defRPr sz="2000">
                <a:latin typeface="Georgia"/>
                <a:ea typeface="Georgia"/>
                <a:cs typeface="Georgia"/>
                <a:sym typeface="Georgia"/>
              </a:defRPr>
            </a:pPr>
            <a:endParaRPr dirty="0">
              <a:latin typeface="Geller Headline"/>
              <a:ea typeface="Geller Headline"/>
              <a:cs typeface="Geller Headline"/>
              <a:sym typeface="Geller Headline"/>
            </a:endParaRPr>
          </a:p>
        </p:txBody>
      </p:sp>
      <p:sp>
        <p:nvSpPr>
          <p:cNvPr id="16" name="2"/>
          <p:cNvSpPr txBox="1"/>
          <p:nvPr/>
        </p:nvSpPr>
        <p:spPr>
          <a:xfrm>
            <a:off x="639092" y="4210248"/>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endParaRPr sz="2400" dirty="0">
              <a:latin typeface="Georgia" panose="020405020504050203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02" y="1472184"/>
            <a:ext cx="3114131" cy="283962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087" y="1269101"/>
            <a:ext cx="3505207" cy="2846838"/>
          </a:xfrm>
          <a:prstGeom prst="rect">
            <a:avLst/>
          </a:prstGeom>
        </p:spPr>
      </p:pic>
      <p:pic>
        <p:nvPicPr>
          <p:cNvPr id="8" name="84ED77B8-3910-4F80-ADC9-0F3A809BAECC" descr="3FC3AB66-F8F5-49BD-AC56-6C373D0225CE@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723" y="4300731"/>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0533" y="4352527"/>
            <a:ext cx="311304" cy="369332"/>
          </a:xfrm>
          <a:prstGeom prst="rect">
            <a:avLst/>
          </a:prstGeom>
        </p:spPr>
        <p:txBody>
          <a:bodyPr wrap="none">
            <a:spAutoFit/>
          </a:bodyPr>
          <a:lstStyle/>
          <a:p>
            <a:r>
              <a:rPr lang="en-US" dirty="0">
                <a:solidFill>
                  <a:schemeClr val="bg1"/>
                </a:solidFill>
                <a:latin typeface="Georgia" panose="02040502050405020303" pitchFamily="18" charset="0"/>
              </a:rPr>
              <a:t>3</a:t>
            </a:r>
            <a:endParaRPr lang="en-GB" dirty="0">
              <a:solidFill>
                <a:schemeClr val="bg1"/>
              </a:solidFill>
              <a:latin typeface="Georgia" panose="02040502050405020303" pitchFamily="18" charset="0"/>
            </a:endParaRPr>
          </a:p>
        </p:txBody>
      </p:sp>
    </p:spTree>
    <p:extLst>
      <p:ext uri="{BB962C8B-B14F-4D97-AF65-F5344CB8AC3E}">
        <p14:creationId xmlns:p14="http://schemas.microsoft.com/office/powerpoint/2010/main" val="31549062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Title 1"/>
          <p:cNvSpPr txBox="1">
            <a:spLocks noGrp="1"/>
          </p:cNvSpPr>
          <p:nvPr>
            <p:ph type="title"/>
          </p:nvPr>
        </p:nvSpPr>
        <p:spPr>
          <a:xfrm>
            <a:off x="269999" y="215998"/>
            <a:ext cx="3078509" cy="561604"/>
          </a:xfrm>
          <a:prstGeom prst="rect">
            <a:avLst/>
          </a:prstGeom>
        </p:spPr>
        <p:txBody>
          <a:bodyPr>
            <a:normAutofit fontScale="90000"/>
          </a:bodyPr>
          <a:lstStyle>
            <a:lvl1pPr>
              <a:defRPr sz="3200">
                <a:latin typeface="Georgia"/>
                <a:ea typeface="Georgia"/>
                <a:cs typeface="Georgia"/>
                <a:sym typeface="Georgia"/>
              </a:defRPr>
            </a:lvl1pPr>
          </a:lstStyle>
          <a:p>
            <a:r>
              <a:rPr lang="en-GB" sz="3100" b="1" dirty="0" smtClean="0"/>
              <a:t>Farming</a:t>
            </a:r>
            <a:r>
              <a:rPr lang="en-GB" b="1" dirty="0" smtClean="0"/>
              <a:t> in Sudan</a:t>
            </a:r>
            <a:endParaRPr b="1" dirty="0"/>
          </a:p>
        </p:txBody>
      </p:sp>
      <p:sp>
        <p:nvSpPr>
          <p:cNvPr id="1043" name="Text Placeholder 3"/>
          <p:cNvSpPr txBox="1">
            <a:spLocks noGrp="1"/>
          </p:cNvSpPr>
          <p:nvPr>
            <p:ph type="body" sz="half" idx="1"/>
          </p:nvPr>
        </p:nvSpPr>
        <p:spPr>
          <a:xfrm>
            <a:off x="269998" y="876101"/>
            <a:ext cx="3016343" cy="3394472"/>
          </a:xfrm>
          <a:prstGeom prst="rect">
            <a:avLst/>
          </a:prstGeom>
        </p:spPr>
        <p:txBody>
          <a:bodyPr/>
          <a:lstStyle/>
          <a:p>
            <a:pPr defTabSz="868680">
              <a:defRPr sz="1700" spc="19">
                <a:latin typeface="Georgia"/>
                <a:ea typeface="Georgia"/>
                <a:cs typeface="Georgia"/>
                <a:sym typeface="Georgia"/>
              </a:defRPr>
            </a:pPr>
            <a:endParaRPr dirty="0"/>
          </a:p>
          <a:p>
            <a:pPr defTabSz="868680">
              <a:defRPr sz="1700" spc="0">
                <a:latin typeface="Georgia"/>
                <a:ea typeface="Georgia"/>
                <a:cs typeface="Georgia"/>
                <a:sym typeface="Georgia"/>
              </a:defRPr>
            </a:pPr>
            <a:r>
              <a:rPr lang="en-GB" sz="1800" dirty="0" smtClean="0"/>
              <a:t>Khadija and her family live in Northeast Sudan.</a:t>
            </a:r>
          </a:p>
          <a:p>
            <a:pPr defTabSz="868680">
              <a:defRPr sz="1700" spc="0">
                <a:latin typeface="Georgia"/>
                <a:ea typeface="Georgia"/>
                <a:cs typeface="Georgia"/>
                <a:sym typeface="Georgia"/>
              </a:defRPr>
            </a:pPr>
            <a:endParaRPr lang="en-GB" sz="1800" dirty="0"/>
          </a:p>
          <a:p>
            <a:pPr defTabSz="868680">
              <a:defRPr sz="1700" spc="0">
                <a:latin typeface="Georgia"/>
                <a:ea typeface="Georgia"/>
                <a:cs typeface="Georgia"/>
                <a:sym typeface="Georgia"/>
              </a:defRPr>
            </a:pPr>
            <a:r>
              <a:rPr lang="en-GB" sz="1800" dirty="0" smtClean="0"/>
              <a:t>The area has been badly affected by climate change.  Deforestation, drought and flash floods are destroying their homes and making it difficult for them to grow crops.  </a:t>
            </a:r>
            <a:endParaRPr sz="1800" dirty="0"/>
          </a:p>
        </p:txBody>
      </p:sp>
      <p:grpSp>
        <p:nvGrpSpPr>
          <p:cNvPr id="1046" name="Picture Placeholder 5"/>
          <p:cNvGrpSpPr/>
          <p:nvPr/>
        </p:nvGrpSpPr>
        <p:grpSpPr>
          <a:xfrm>
            <a:off x="3743325" y="273957"/>
            <a:ext cx="5130800" cy="4613275"/>
            <a:chOff x="0" y="0"/>
            <a:chExt cx="5130800" cy="4613275"/>
          </a:xfrm>
        </p:grpSpPr>
        <p:sp>
          <p:nvSpPr>
            <p:cNvPr id="1044" name="Rectangle"/>
            <p:cNvSpPr/>
            <p:nvPr/>
          </p:nvSpPr>
          <p:spPr>
            <a:xfrm>
              <a:off x="0" y="0"/>
              <a:ext cx="5130800" cy="4613275"/>
            </a:xfrm>
            <a:prstGeom prst="rect">
              <a:avLst/>
            </a:prstGeom>
            <a:solidFill>
              <a:srgbClr val="EFEFEF"/>
            </a:solidFill>
            <a:ln w="12700" cap="flat">
              <a:noFill/>
              <a:miter lim="400000"/>
            </a:ln>
            <a:effectLst/>
          </p:spPr>
          <p:txBody>
            <a:bodyPr wrap="square" lIns="45718" tIns="45718" rIns="45718" bIns="45718" numCol="1" anchor="ctr">
              <a:noAutofit/>
            </a:bodyPr>
            <a:lstStyle/>
            <a:p>
              <a:pPr>
                <a:defRPr>
                  <a:latin typeface="+mj-lt"/>
                  <a:ea typeface="+mj-ea"/>
                  <a:cs typeface="+mj-cs"/>
                  <a:sym typeface="Geller Text Regular"/>
                </a:defRPr>
              </a:pPr>
              <a:endParaRPr/>
            </a:p>
          </p:txBody>
        </p:sp>
        <p:pic>
          <p:nvPicPr>
            <p:cNvPr id="1045" name="image19.png" descr="image19.png"/>
            <p:cNvPicPr>
              <a:picLocks noChangeAspect="1"/>
            </p:cNvPicPr>
            <p:nvPr/>
          </p:nvPicPr>
          <p:blipFill>
            <a:blip r:embed="rId3">
              <a:extLst/>
            </a:blip>
            <a:srcRect l="21078" r="21078"/>
            <a:stretch>
              <a:fillRect/>
            </a:stretch>
          </p:blipFill>
          <p:spPr>
            <a:xfrm>
              <a:off x="0" y="0"/>
              <a:ext cx="5130800" cy="4613275"/>
            </a:xfrm>
            <a:prstGeom prst="rect">
              <a:avLst/>
            </a:prstGeom>
            <a:ln w="12700" cap="flat">
              <a:noFill/>
              <a:miter lim="400000"/>
            </a:ln>
            <a:effectLst/>
          </p:spPr>
        </p:pic>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4982" t="7948" r="220" b="-7948"/>
          <a:stretch/>
        </p:blipFill>
        <p:spPr>
          <a:xfrm>
            <a:off x="3711051" y="273957"/>
            <a:ext cx="5196280" cy="5064658"/>
          </a:xfrm>
          <a:prstGeom prst="rect">
            <a:avLst/>
          </a:prstGeom>
        </p:spPr>
      </p:pic>
      <p:sp>
        <p:nvSpPr>
          <p:cNvPr id="12" name="2"/>
          <p:cNvSpPr txBox="1"/>
          <p:nvPr/>
        </p:nvSpPr>
        <p:spPr>
          <a:xfrm>
            <a:off x="441099" y="4396428"/>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endParaRPr sz="2400" dirty="0">
              <a:latin typeface="Georgia" panose="02040502050405020303" pitchFamily="18" charset="0"/>
            </a:endParaRPr>
          </a:p>
        </p:txBody>
      </p:sp>
      <p:pic>
        <p:nvPicPr>
          <p:cNvPr id="10" name="84ED77B8-3910-4F80-ADC9-0F3A809BAECC" descr="3FC3AB66-F8F5-49BD-AC56-6C373D0225CE@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94259" y="4631695"/>
            <a:ext cx="22726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4</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64" name="Text Placeholder 1"/>
          <p:cNvSpPr txBox="1">
            <a:spLocks noGrp="1"/>
          </p:cNvSpPr>
          <p:nvPr>
            <p:ph type="body" sz="quarter" idx="1"/>
          </p:nvPr>
        </p:nvSpPr>
        <p:spPr>
          <a:xfrm>
            <a:off x="1527740" y="1444219"/>
            <a:ext cx="6056317" cy="824627"/>
          </a:xfrm>
          <a:prstGeom prst="rect">
            <a:avLst/>
          </a:prstGeom>
        </p:spPr>
        <p:txBody>
          <a:bodyPr/>
          <a:lstStyle>
            <a:lvl1pPr>
              <a:defRPr spc="0"/>
            </a:lvl1pPr>
          </a:lstStyle>
          <a:p>
            <a:r>
              <a:rPr lang="en-GB" dirty="0">
                <a:latin typeface="Georgia" panose="02040502050405020303" pitchFamily="18" charset="0"/>
              </a:rPr>
              <a:t>S</a:t>
            </a:r>
            <a:r>
              <a:rPr lang="en-GB" dirty="0" smtClean="0">
                <a:latin typeface="Georgia" panose="02040502050405020303" pitchFamily="18" charset="0"/>
              </a:rPr>
              <a:t>tarter</a:t>
            </a:r>
            <a:endParaRPr dirty="0">
              <a:latin typeface="Georgia" panose="02040502050405020303" pitchFamily="18" charset="0"/>
            </a:endParaRPr>
          </a:p>
        </p:txBody>
      </p:sp>
      <p:sp>
        <p:nvSpPr>
          <p:cNvPr id="1065" name="TextBox 2"/>
          <p:cNvSpPr txBox="1"/>
          <p:nvPr/>
        </p:nvSpPr>
        <p:spPr>
          <a:xfrm>
            <a:off x="1417375" y="1968493"/>
            <a:ext cx="6277046" cy="150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200">
                <a:solidFill>
                  <a:srgbClr val="FFFFFF"/>
                </a:solidFill>
                <a:latin typeface="Druk"/>
                <a:ea typeface="Druk"/>
                <a:cs typeface="Druk"/>
                <a:sym typeface="Druk"/>
              </a:defRPr>
            </a:lvl1pPr>
          </a:lstStyle>
          <a:p>
            <a:pPr algn="ctr"/>
            <a:r>
              <a:rPr lang="en-GB" dirty="0" smtClean="0">
                <a:latin typeface="Impact" panose="020B0806030902050204" pitchFamily="34" charset="0"/>
              </a:rPr>
              <a:t>Activity</a:t>
            </a:r>
            <a:endParaRPr dirty="0">
              <a:latin typeface="Impact" panose="020B0806030902050204"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269998" y="878777"/>
            <a:ext cx="2829293" cy="3394475"/>
          </a:xfrm>
        </p:spPr>
        <p:txBody>
          <a:bodyPr>
            <a:normAutofit fontScale="92500" lnSpcReduction="20000"/>
          </a:bodyPr>
          <a:lstStyle/>
          <a:p>
            <a:r>
              <a:rPr lang="en-GB" sz="100" dirty="0">
                <a:latin typeface="Georgia" panose="02040502050405020303" pitchFamily="18" charset="0"/>
              </a:rPr>
              <a:t> </a:t>
            </a:r>
            <a:r>
              <a:rPr lang="en-GB" sz="1900" spc="0" dirty="0">
                <a:latin typeface="Georgia"/>
                <a:ea typeface="Georgia"/>
                <a:cs typeface="Georgia"/>
                <a:sym typeface="Helvetica"/>
              </a:rPr>
              <a:t>Read Khadija’s story about her life as a family farmer in North Darfur, Sudan.</a:t>
            </a:r>
            <a:br>
              <a:rPr lang="en-GB" sz="1900" spc="0" dirty="0">
                <a:latin typeface="Georgia"/>
                <a:ea typeface="Georgia"/>
                <a:cs typeface="Georgia"/>
                <a:sym typeface="Helvetica"/>
              </a:rPr>
            </a:br>
            <a:r>
              <a:rPr lang="en-GB" sz="1900" spc="0" dirty="0">
                <a:latin typeface="Georgia"/>
                <a:ea typeface="Georgia"/>
                <a:cs typeface="Georgia"/>
                <a:sym typeface="Helvetica"/>
              </a:rPr>
              <a:t/>
            </a:r>
            <a:br>
              <a:rPr lang="en-GB" sz="1900" spc="0" dirty="0">
                <a:latin typeface="Georgia"/>
                <a:ea typeface="Georgia"/>
                <a:cs typeface="Georgia"/>
                <a:sym typeface="Helvetica"/>
              </a:rPr>
            </a:br>
            <a:r>
              <a:rPr lang="en-GB" sz="3000" b="1" dirty="0">
                <a:latin typeface="Georgia" panose="02040502050405020303" pitchFamily="18" charset="0"/>
                <a:cs typeface="Helvetica"/>
                <a:sym typeface="Helvetica"/>
              </a:rPr>
              <a:t>Activity</a:t>
            </a:r>
            <a:r>
              <a:rPr lang="en-GB" sz="1900" dirty="0">
                <a:latin typeface="Georgia" panose="02040502050405020303" pitchFamily="18" charset="0"/>
                <a:cs typeface="Helvetica"/>
                <a:sym typeface="Helvetica"/>
              </a:rPr>
              <a:t/>
            </a:r>
            <a:br>
              <a:rPr lang="en-GB" sz="1900" dirty="0">
                <a:latin typeface="Georgia" panose="02040502050405020303" pitchFamily="18" charset="0"/>
                <a:cs typeface="Helvetica"/>
                <a:sym typeface="Helvetica"/>
              </a:rPr>
            </a:br>
            <a:r>
              <a:rPr lang="en-GB" sz="1900" dirty="0">
                <a:latin typeface="Georgia" panose="02040502050405020303" pitchFamily="18" charset="0"/>
                <a:cs typeface="Helvetica"/>
                <a:sym typeface="Helvetica"/>
              </a:rPr>
              <a:t/>
            </a:r>
            <a:br>
              <a:rPr lang="en-GB" sz="1900" dirty="0">
                <a:latin typeface="Georgia" panose="02040502050405020303" pitchFamily="18" charset="0"/>
                <a:cs typeface="Helvetica"/>
                <a:sym typeface="Helvetica"/>
              </a:rPr>
            </a:br>
            <a:r>
              <a:rPr lang="en-GB" sz="1900" spc="0" dirty="0">
                <a:latin typeface="Georgia"/>
                <a:ea typeface="Georgia"/>
                <a:cs typeface="Georgia"/>
                <a:sym typeface="Helvetica"/>
              </a:rPr>
              <a:t>Working in pairs or small groups read the statements on the True or False cards. </a:t>
            </a:r>
            <a:br>
              <a:rPr lang="en-GB" sz="1900" spc="0" dirty="0">
                <a:latin typeface="Georgia"/>
                <a:ea typeface="Georgia"/>
                <a:cs typeface="Georgia"/>
                <a:sym typeface="Helvetica"/>
              </a:rPr>
            </a:br>
            <a:r>
              <a:rPr lang="en-GB" sz="1900" spc="0" dirty="0">
                <a:latin typeface="Georgia"/>
                <a:ea typeface="Georgia"/>
                <a:cs typeface="Georgia"/>
                <a:sym typeface="Helvetica"/>
              </a:rPr>
              <a:t/>
            </a:r>
            <a:br>
              <a:rPr lang="en-GB" sz="1900" spc="0" dirty="0">
                <a:latin typeface="Georgia"/>
                <a:ea typeface="Georgia"/>
                <a:cs typeface="Georgia"/>
                <a:sym typeface="Helvetica"/>
              </a:rPr>
            </a:br>
            <a:r>
              <a:rPr lang="en-GB" sz="1900" spc="0" dirty="0">
                <a:latin typeface="Georgia"/>
                <a:ea typeface="Georgia"/>
                <a:cs typeface="Georgia"/>
                <a:sym typeface="Helvetica"/>
              </a:rPr>
              <a:t>Then decide whether you think the information is true or false. Make a pile of true and false statements</a:t>
            </a:r>
            <a:r>
              <a:rPr lang="en-GB" sz="1900" dirty="0">
                <a:latin typeface="Georgia" panose="02040502050405020303" pitchFamily="18" charset="0"/>
                <a:cs typeface="Helvetica"/>
                <a:sym typeface="Helvetica"/>
              </a:rPr>
              <a:t>.</a:t>
            </a:r>
            <a:endParaRPr lang="en-GB" sz="1900" dirty="0">
              <a:latin typeface="Georgia" panose="02040502050405020303" pitchFamily="18" charset="0"/>
            </a:endParaRPr>
          </a:p>
        </p:txBody>
      </p:sp>
      <p:sp>
        <p:nvSpPr>
          <p:cNvPr id="4" name="Title 3"/>
          <p:cNvSpPr>
            <a:spLocks noGrp="1"/>
          </p:cNvSpPr>
          <p:nvPr>
            <p:ph type="title"/>
          </p:nvPr>
        </p:nvSpPr>
        <p:spPr/>
        <p:txBody>
          <a:bodyPr>
            <a:noAutofit/>
          </a:bodyPr>
          <a:lstStyle/>
          <a:p>
            <a:r>
              <a:rPr lang="en-GB" sz="2800" b="1" spc="15" dirty="0" smtClean="0">
                <a:latin typeface="Georgia"/>
                <a:sym typeface="Georgia"/>
              </a:rPr>
              <a:t>Khadija</a:t>
            </a:r>
            <a:endParaRPr lang="en-GB" sz="2800" dirty="0"/>
          </a:p>
        </p:txBody>
      </p:sp>
      <p:pic>
        <p:nvPicPr>
          <p:cNvPr id="5" name="Picture Placeholder 4"/>
          <p:cNvPicPr>
            <a:picLocks noGrp="1"/>
          </p:cNvPicPr>
          <p:nvPr>
            <p:ph type="pic" idx="13"/>
          </p:nvPr>
        </p:nvPicPr>
        <p:blipFill rotWithShape="1">
          <a:blip r:embed="rId3" cstate="print">
            <a:extLst>
              <a:ext uri="{28A0092B-C50C-407E-A947-70E740481C1C}">
                <a14:useLocalDpi xmlns:a14="http://schemas.microsoft.com/office/drawing/2010/main" val="0"/>
              </a:ext>
            </a:extLst>
          </a:blip>
          <a:srcRect l="20344" t="11377" r="12901"/>
          <a:stretch/>
        </p:blipFill>
        <p:spPr bwMode="auto">
          <a:xfrm>
            <a:off x="3766782" y="286603"/>
            <a:ext cx="5036025" cy="4578824"/>
          </a:xfrm>
          <a:prstGeom prst="rect">
            <a:avLst/>
          </a:prstGeom>
          <a:ln>
            <a:noFill/>
          </a:ln>
          <a:extLst>
            <a:ext uri="{53640926-AAD7-44D8-BBD7-CCE9431645EC}">
              <a14:shadowObscured xmlns:a14="http://schemas.microsoft.com/office/drawing/2010/main"/>
            </a:ext>
          </a:extLst>
        </p:spPr>
      </p:pic>
      <p:sp>
        <p:nvSpPr>
          <p:cNvPr id="7" name="2"/>
          <p:cNvSpPr txBox="1"/>
          <p:nvPr/>
        </p:nvSpPr>
        <p:spPr>
          <a:xfrm>
            <a:off x="482140" y="4487106"/>
            <a:ext cx="294206" cy="656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endParaRPr sz="2400" dirty="0">
              <a:latin typeface="Georgia" panose="02040502050405020303" pitchFamily="18" charset="0"/>
            </a:endParaRPr>
          </a:p>
        </p:txBody>
      </p:sp>
      <p:pic>
        <p:nvPicPr>
          <p:cNvPr id="8" name="84ED77B8-3910-4F80-ADC9-0F3A809BAECC" descr="3FC3AB66-F8F5-49BD-AC56-6C373D0225CE@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4259" y="4680763"/>
            <a:ext cx="22726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6</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235362050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99273" y="1371689"/>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8" name="Text Placeholder 5"/>
          <p:cNvSpPr txBox="1">
            <a:spLocks/>
          </p:cNvSpPr>
          <p:nvPr/>
        </p:nvSpPr>
        <p:spPr>
          <a:xfrm>
            <a:off x="650896" y="1805676"/>
            <a:ext cx="658241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Malnutrition means a person getting fatter or thinner.</a:t>
            </a:r>
            <a:endParaRPr lang="en-GB" sz="1800" dirty="0">
              <a:latin typeface="Georgia" panose="02040502050405020303" pitchFamily="18" charset="0"/>
            </a:endParaRPr>
          </a:p>
        </p:txBody>
      </p:sp>
      <p:sp>
        <p:nvSpPr>
          <p:cNvPr id="9" name="Text Placeholder 5"/>
          <p:cNvSpPr txBox="1">
            <a:spLocks/>
          </p:cNvSpPr>
          <p:nvPr/>
        </p:nvSpPr>
        <p:spPr>
          <a:xfrm>
            <a:off x="650897" y="2215215"/>
            <a:ext cx="658241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Drought and flooding cause problems for farmers in Sudan.</a:t>
            </a:r>
            <a:endParaRPr lang="en-GB" sz="1800" dirty="0">
              <a:latin typeface="Georgia" panose="02040502050405020303" pitchFamily="18" charset="0"/>
            </a:endParaRPr>
          </a:p>
        </p:txBody>
      </p:sp>
      <p:sp>
        <p:nvSpPr>
          <p:cNvPr id="10" name="Text Placeholder 5"/>
          <p:cNvSpPr txBox="1">
            <a:spLocks/>
          </p:cNvSpPr>
          <p:nvPr/>
        </p:nvSpPr>
        <p:spPr>
          <a:xfrm>
            <a:off x="650897" y="2653605"/>
            <a:ext cx="658241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Farmers in Sudan are lucky because they can grow peanuts.</a:t>
            </a:r>
            <a:endParaRPr lang="en-GB" sz="1800" dirty="0">
              <a:latin typeface="Georgia" panose="02040502050405020303" pitchFamily="18" charset="0"/>
            </a:endParaRPr>
          </a:p>
        </p:txBody>
      </p:sp>
      <p:sp>
        <p:nvSpPr>
          <p:cNvPr id="11" name="Text Placeholder 5"/>
          <p:cNvSpPr txBox="1">
            <a:spLocks/>
          </p:cNvSpPr>
          <p:nvPr/>
        </p:nvSpPr>
        <p:spPr>
          <a:xfrm>
            <a:off x="650898" y="3078266"/>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Some crops grow better than others in dry soil.</a:t>
            </a:r>
            <a:endParaRPr lang="en-GB" sz="1800" dirty="0">
              <a:latin typeface="Georgia" panose="02040502050405020303" pitchFamily="18" charset="0"/>
            </a:endParaRPr>
          </a:p>
        </p:txBody>
      </p:sp>
      <p:sp>
        <p:nvSpPr>
          <p:cNvPr id="12" name="Text Placeholder 5"/>
          <p:cNvSpPr txBox="1">
            <a:spLocks/>
          </p:cNvSpPr>
          <p:nvPr/>
        </p:nvSpPr>
        <p:spPr>
          <a:xfrm>
            <a:off x="650898" y="3500276"/>
            <a:ext cx="658241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Farmers in Sudan grow plenty of food to sell at the market.</a:t>
            </a:r>
            <a:endParaRPr lang="en-GB" sz="1800" dirty="0">
              <a:latin typeface="Georgia" panose="02040502050405020303" pitchFamily="18" charset="0"/>
            </a:endParaRPr>
          </a:p>
        </p:txBody>
      </p:sp>
      <p:sp>
        <p:nvSpPr>
          <p:cNvPr id="13" name="Text Placeholder 5"/>
          <p:cNvSpPr txBox="1">
            <a:spLocks/>
          </p:cNvSpPr>
          <p:nvPr/>
        </p:nvSpPr>
        <p:spPr>
          <a:xfrm>
            <a:off x="650897" y="3919635"/>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Khadija and her family have three meals a day.</a:t>
            </a:r>
            <a:endParaRPr lang="en-GB" sz="1800" dirty="0">
              <a:latin typeface="Georgia" panose="02040502050405020303" pitchFamily="18" charset="0"/>
            </a:endParaRPr>
          </a:p>
        </p:txBody>
      </p:sp>
      <p:sp>
        <p:nvSpPr>
          <p:cNvPr id="14" name="Text Placeholder 5"/>
          <p:cNvSpPr txBox="1">
            <a:spLocks/>
          </p:cNvSpPr>
          <p:nvPr/>
        </p:nvSpPr>
        <p:spPr>
          <a:xfrm>
            <a:off x="650897" y="4344296"/>
            <a:ext cx="648688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The official languages of Sudan are </a:t>
            </a:r>
            <a:r>
              <a:rPr lang="en-GB" sz="1800" dirty="0">
                <a:latin typeface="Georgia" panose="02040502050405020303" pitchFamily="18" charset="0"/>
              </a:rPr>
              <a:t>A</a:t>
            </a:r>
            <a:r>
              <a:rPr lang="en-GB" sz="1800" dirty="0" smtClean="0">
                <a:latin typeface="Georgia" panose="02040502050405020303" pitchFamily="18" charset="0"/>
              </a:rPr>
              <a:t>rabic and French. </a:t>
            </a:r>
            <a:endParaRPr lang="en-GB" sz="1800" dirty="0">
              <a:latin typeface="Georgia" panose="02040502050405020303" pitchFamily="18" charset="0"/>
            </a:endParaRPr>
          </a:p>
        </p:txBody>
      </p:sp>
      <p:sp>
        <p:nvSpPr>
          <p:cNvPr id="15" name="TextBox 14"/>
          <p:cNvSpPr txBox="1"/>
          <p:nvPr/>
        </p:nvSpPr>
        <p:spPr>
          <a:xfrm>
            <a:off x="7299274" y="1772655"/>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16" name="TextBox 15"/>
          <p:cNvSpPr txBox="1"/>
          <p:nvPr/>
        </p:nvSpPr>
        <p:spPr>
          <a:xfrm>
            <a:off x="7299274" y="2185440"/>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
        <p:nvSpPr>
          <p:cNvPr id="17" name="TextBox 16"/>
          <p:cNvSpPr txBox="1"/>
          <p:nvPr/>
        </p:nvSpPr>
        <p:spPr>
          <a:xfrm>
            <a:off x="7299275" y="2588396"/>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18" name="TextBox 17"/>
          <p:cNvSpPr txBox="1"/>
          <p:nvPr/>
        </p:nvSpPr>
        <p:spPr>
          <a:xfrm>
            <a:off x="7299275" y="3012778"/>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
        <p:nvSpPr>
          <p:cNvPr id="19" name="TextBox 18"/>
          <p:cNvSpPr txBox="1"/>
          <p:nvPr/>
        </p:nvSpPr>
        <p:spPr>
          <a:xfrm>
            <a:off x="7299276" y="3447594"/>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20" name="TextBox 19"/>
          <p:cNvSpPr txBox="1"/>
          <p:nvPr/>
        </p:nvSpPr>
        <p:spPr>
          <a:xfrm>
            <a:off x="7299276" y="3869604"/>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21" name="TextBox 20"/>
          <p:cNvSpPr txBox="1"/>
          <p:nvPr/>
        </p:nvSpPr>
        <p:spPr>
          <a:xfrm>
            <a:off x="7303828" y="4242986"/>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FF0000"/>
                </a:solidFill>
                <a:latin typeface="Georgia" panose="02040502050405020303" pitchFamily="18" charset="0"/>
              </a:rPr>
              <a:t>False</a:t>
            </a:r>
            <a:endParaRPr kumimoji="0" lang="en-GB" sz="1800" b="0" i="0" u="none" strike="noStrike" cap="none" spc="0" normalizeH="0" baseline="0" dirty="0">
              <a:ln>
                <a:noFill/>
              </a:ln>
              <a:solidFill>
                <a:srgbClr val="FF0000"/>
              </a:solidFill>
              <a:effectLst/>
              <a:uFillTx/>
              <a:latin typeface="Georgia" panose="02040502050405020303" pitchFamily="18" charset="0"/>
              <a:sym typeface="Helvetica"/>
            </a:endParaRPr>
          </a:p>
        </p:txBody>
      </p:sp>
      <p:sp>
        <p:nvSpPr>
          <p:cNvPr id="23" name="Text Placeholder 5"/>
          <p:cNvSpPr txBox="1">
            <a:spLocks/>
          </p:cNvSpPr>
          <p:nvPr/>
        </p:nvSpPr>
        <p:spPr>
          <a:xfrm>
            <a:off x="650897" y="1403255"/>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If you have enough food to eat you will be healthy.</a:t>
            </a:r>
            <a:endParaRPr lang="en-GB" sz="1800" dirty="0">
              <a:latin typeface="Georgia" panose="02040502050405020303" pitchFamily="18" charset="0"/>
            </a:endParaRPr>
          </a:p>
        </p:txBody>
      </p:sp>
      <p:sp>
        <p:nvSpPr>
          <p:cNvPr id="25" name="Text Placeholder 5"/>
          <p:cNvSpPr txBox="1">
            <a:spLocks/>
          </p:cNvSpPr>
          <p:nvPr/>
        </p:nvSpPr>
        <p:spPr>
          <a:xfrm>
            <a:off x="650897" y="556585"/>
            <a:ext cx="541780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The capital city of Sudan is Khartoum.</a:t>
            </a:r>
            <a:endParaRPr lang="en-GB" sz="1800" dirty="0">
              <a:latin typeface="Georgia" panose="02040502050405020303" pitchFamily="18" charset="0"/>
            </a:endParaRPr>
          </a:p>
        </p:txBody>
      </p:sp>
      <p:sp>
        <p:nvSpPr>
          <p:cNvPr id="26" name="Text Placeholder 5"/>
          <p:cNvSpPr txBox="1">
            <a:spLocks/>
          </p:cNvSpPr>
          <p:nvPr/>
        </p:nvSpPr>
        <p:spPr>
          <a:xfrm>
            <a:off x="650896" y="1000834"/>
            <a:ext cx="648688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a:lstStyle>
          <a:p>
            <a:pPr hangingPunct="1"/>
            <a:r>
              <a:rPr lang="en-GB" sz="1800" dirty="0" smtClean="0">
                <a:latin typeface="Georgia" panose="02040502050405020303" pitchFamily="18" charset="0"/>
              </a:rPr>
              <a:t>The word ‘irrigation’ means watering land to grow crops.</a:t>
            </a:r>
            <a:endParaRPr lang="en-GB" sz="1800" dirty="0">
              <a:latin typeface="Georgia" panose="02040502050405020303" pitchFamily="18" charset="0"/>
            </a:endParaRPr>
          </a:p>
        </p:txBody>
      </p:sp>
      <p:sp>
        <p:nvSpPr>
          <p:cNvPr id="28" name="TextBox 27"/>
          <p:cNvSpPr txBox="1"/>
          <p:nvPr/>
        </p:nvSpPr>
        <p:spPr>
          <a:xfrm>
            <a:off x="7299272" y="935186"/>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
        <p:nvSpPr>
          <p:cNvPr id="29" name="TextBox 28"/>
          <p:cNvSpPr txBox="1"/>
          <p:nvPr/>
        </p:nvSpPr>
        <p:spPr>
          <a:xfrm>
            <a:off x="7299271" y="555948"/>
            <a:ext cx="10713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smtClean="0">
                <a:solidFill>
                  <a:srgbClr val="00B050"/>
                </a:solidFill>
                <a:latin typeface="Georgia" panose="02040502050405020303" pitchFamily="18" charset="0"/>
              </a:rPr>
              <a:t>True</a:t>
            </a:r>
            <a:endParaRPr kumimoji="0" lang="en-GB" sz="1800" b="0" i="0" u="none" strike="noStrike" cap="none" spc="0" normalizeH="0" baseline="0" dirty="0">
              <a:ln>
                <a:noFill/>
              </a:ln>
              <a:solidFill>
                <a:srgbClr val="00B050"/>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3482258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90"/>
                                          </p:val>
                                        </p:tav>
                                        <p:tav tm="100000">
                                          <p:val>
                                            <p:fltVal val="0"/>
                                          </p:val>
                                        </p:tav>
                                      </p:tavLst>
                                    </p:anim>
                                    <p:animEffect transition="in" filter="fade">
                                      <p:cBhvr>
                                        <p:cTn id="59" dur="75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ircle(in)">
                                      <p:cBhvr>
                                        <p:cTn id="68" dur="2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750" fill="hold"/>
                                        <p:tgtEl>
                                          <p:spTgt spid="19"/>
                                        </p:tgtEl>
                                        <p:attrNameLst>
                                          <p:attrName>ppt_w</p:attrName>
                                        </p:attrNameLst>
                                      </p:cBhvr>
                                      <p:tavLst>
                                        <p:tav tm="0">
                                          <p:val>
                                            <p:fltVal val="0"/>
                                          </p:val>
                                        </p:tav>
                                        <p:tav tm="100000">
                                          <p:val>
                                            <p:strVal val="#ppt_w"/>
                                          </p:val>
                                        </p:tav>
                                      </p:tavLst>
                                    </p:anim>
                                    <p:anim calcmode="lin" valueType="num">
                                      <p:cBhvr>
                                        <p:cTn id="78" dur="750" fill="hold"/>
                                        <p:tgtEl>
                                          <p:spTgt spid="19"/>
                                        </p:tgtEl>
                                        <p:attrNameLst>
                                          <p:attrName>ppt_h</p:attrName>
                                        </p:attrNameLst>
                                      </p:cBhvr>
                                      <p:tavLst>
                                        <p:tav tm="0">
                                          <p:val>
                                            <p:fltVal val="0"/>
                                          </p:val>
                                        </p:tav>
                                        <p:tav tm="100000">
                                          <p:val>
                                            <p:strVal val="#ppt_h"/>
                                          </p:val>
                                        </p:tav>
                                      </p:tavLst>
                                    </p:anim>
                                    <p:anim calcmode="lin" valueType="num">
                                      <p:cBhvr>
                                        <p:cTn id="79" dur="750" fill="hold"/>
                                        <p:tgtEl>
                                          <p:spTgt spid="19"/>
                                        </p:tgtEl>
                                        <p:attrNameLst>
                                          <p:attrName>style.rotation</p:attrName>
                                        </p:attrNameLst>
                                      </p:cBhvr>
                                      <p:tavLst>
                                        <p:tav tm="0">
                                          <p:val>
                                            <p:fltVal val="90"/>
                                          </p:val>
                                        </p:tav>
                                        <p:tav tm="100000">
                                          <p:val>
                                            <p:fltVal val="0"/>
                                          </p:val>
                                        </p:tav>
                                      </p:tavLst>
                                    </p:anim>
                                    <p:animEffect transition="in" filter="fade">
                                      <p:cBhvr>
                                        <p:cTn id="80" dur="75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90"/>
                                          </p:val>
                                        </p:tav>
                                        <p:tav tm="100000">
                                          <p:val>
                                            <p:fltVal val="0"/>
                                          </p:val>
                                        </p:tav>
                                      </p:tavLst>
                                    </p:anim>
                                    <p:animEffect transition="in" filter="fade">
                                      <p:cBhvr>
                                        <p:cTn id="10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3" grpId="0" animBg="1"/>
      <p:bldP spid="26" grpId="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65" name="TextBox 2"/>
          <p:cNvSpPr txBox="1"/>
          <p:nvPr/>
        </p:nvSpPr>
        <p:spPr>
          <a:xfrm>
            <a:off x="1139469" y="641717"/>
            <a:ext cx="7305284" cy="5755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200">
                <a:solidFill>
                  <a:srgbClr val="FFFFFF"/>
                </a:solidFill>
                <a:latin typeface="Druk"/>
                <a:ea typeface="Druk"/>
                <a:cs typeface="Druk"/>
                <a:sym typeface="Druk"/>
              </a:defRPr>
            </a:lvl1pPr>
          </a:lstStyle>
          <a:p>
            <a:pPr algn="ctr"/>
            <a:r>
              <a:rPr lang="en-GB" dirty="0" smtClean="0">
                <a:latin typeface="Impact" panose="020B0806030902050204" pitchFamily="34" charset="0"/>
              </a:rPr>
              <a:t>Sustainable Development Goals</a:t>
            </a:r>
          </a:p>
          <a:p>
            <a:pPr algn="ctr"/>
            <a:endParaRPr dirty="0">
              <a:latin typeface="Impact" panose="020B0806030902050204" pitchFamily="34" charset="0"/>
            </a:endParaRPr>
          </a:p>
        </p:txBody>
      </p:sp>
    </p:spTree>
    <p:extLst>
      <p:ext uri="{BB962C8B-B14F-4D97-AF65-F5344CB8AC3E}">
        <p14:creationId xmlns:p14="http://schemas.microsoft.com/office/powerpoint/2010/main" val="136667403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63" y="275491"/>
            <a:ext cx="3514631" cy="325144"/>
          </a:xfrm>
        </p:spPr>
        <p:txBody>
          <a:bodyPr>
            <a:noAutofit/>
          </a:bodyPr>
          <a:lstStyle/>
          <a:p>
            <a:r>
              <a:rPr lang="en-GB" sz="1800" b="1" dirty="0" smtClean="0">
                <a:latin typeface="Georgia" panose="02040502050405020303" pitchFamily="18" charset="0"/>
              </a:rPr>
              <a:t>Sustainable Development Goals (SDGs)</a:t>
            </a:r>
            <a:endParaRPr lang="en-GB" sz="1800" b="1" dirty="0">
              <a:latin typeface="Georgia" panose="02040502050405020303" pitchFamily="18" charset="0"/>
            </a:endParaRPr>
          </a:p>
        </p:txBody>
      </p:sp>
      <p:sp>
        <p:nvSpPr>
          <p:cNvPr id="5" name="Text Placeholder 4"/>
          <p:cNvSpPr>
            <a:spLocks noGrp="1"/>
          </p:cNvSpPr>
          <p:nvPr>
            <p:ph type="body" sz="half" idx="1"/>
          </p:nvPr>
        </p:nvSpPr>
        <p:spPr>
          <a:xfrm>
            <a:off x="322263" y="1104907"/>
            <a:ext cx="4016655" cy="3394472"/>
          </a:xfrm>
        </p:spPr>
        <p:txBody>
          <a:bodyPr>
            <a:normAutofit/>
          </a:bodyPr>
          <a:lstStyle/>
          <a:p>
            <a:r>
              <a:rPr lang="en-GB" b="1" dirty="0">
                <a:latin typeface="Georgia" charset="0"/>
                <a:ea typeface="Georgia" charset="0"/>
                <a:cs typeface="Georgia" charset="0"/>
              </a:rPr>
              <a:t>Many people around the world face the same or similar problems as Khadija, trapping them in poverty.</a:t>
            </a:r>
            <a:r>
              <a:rPr lang="en-GB" dirty="0">
                <a:latin typeface="Georgia" charset="0"/>
                <a:ea typeface="Georgia" charset="0"/>
                <a:cs typeface="Georgia" charset="0"/>
              </a:rPr>
              <a:t/>
            </a:r>
            <a:br>
              <a:rPr lang="en-GB" dirty="0">
                <a:latin typeface="Georgia" charset="0"/>
                <a:ea typeface="Georgia" charset="0"/>
                <a:cs typeface="Georgia" charset="0"/>
              </a:rPr>
            </a:br>
            <a:r>
              <a:rPr lang="en-GB" dirty="0">
                <a:latin typeface="Georgia" charset="0"/>
                <a:ea typeface="Georgia" charset="0"/>
                <a:cs typeface="Georgia" charset="0"/>
              </a:rPr>
              <a:t/>
            </a:r>
            <a:br>
              <a:rPr lang="en-GB" dirty="0">
                <a:latin typeface="Georgia" charset="0"/>
                <a:ea typeface="Georgia" charset="0"/>
                <a:cs typeface="Georgia" charset="0"/>
              </a:rPr>
            </a:br>
            <a:r>
              <a:rPr lang="en-GB" dirty="0">
                <a:latin typeface="Georgia" charset="0"/>
                <a:ea typeface="Georgia" charset="0"/>
                <a:cs typeface="Georgia" charset="0"/>
              </a:rPr>
              <a:t>In 2015 the United Nations (UN) called a meeting with leaders from over 30 countries </a:t>
            </a:r>
            <a:br>
              <a:rPr lang="en-GB" dirty="0">
                <a:latin typeface="Georgia" charset="0"/>
                <a:ea typeface="Georgia" charset="0"/>
                <a:cs typeface="Georgia" charset="0"/>
              </a:rPr>
            </a:br>
            <a:r>
              <a:rPr lang="en-GB" dirty="0">
                <a:latin typeface="Georgia" charset="0"/>
                <a:ea typeface="Georgia" charset="0"/>
                <a:cs typeface="Georgia" charset="0"/>
              </a:rPr>
              <a:t>to work out how best to work together to solve some of the world’s biggest problems. </a:t>
            </a:r>
            <a:br>
              <a:rPr lang="en-GB" dirty="0">
                <a:latin typeface="Georgia" charset="0"/>
                <a:ea typeface="Georgia" charset="0"/>
                <a:cs typeface="Georgia" charset="0"/>
              </a:rPr>
            </a:br>
            <a:r>
              <a:rPr lang="en-GB" dirty="0">
                <a:latin typeface="Georgia" charset="0"/>
                <a:ea typeface="Georgia" charset="0"/>
                <a:cs typeface="Georgia" charset="0"/>
              </a:rPr>
              <a:t/>
            </a:r>
            <a:br>
              <a:rPr lang="en-GB" dirty="0">
                <a:latin typeface="Georgia" charset="0"/>
                <a:ea typeface="Georgia" charset="0"/>
                <a:cs typeface="Georgia" charset="0"/>
              </a:rPr>
            </a:br>
            <a:r>
              <a:rPr lang="en-GB" dirty="0">
                <a:latin typeface="Georgia" charset="0"/>
                <a:ea typeface="Georgia" charset="0"/>
                <a:cs typeface="Georgia" charset="0"/>
              </a:rPr>
              <a:t>They identified </a:t>
            </a:r>
            <a:r>
              <a:rPr lang="en-GB" b="1" dirty="0">
                <a:solidFill>
                  <a:schemeClr val="accent6"/>
                </a:solidFill>
                <a:latin typeface="Georgia" charset="0"/>
                <a:ea typeface="Georgia" charset="0"/>
                <a:cs typeface="Georgia" charset="0"/>
              </a:rPr>
              <a:t>17 goals to end poverty in the world by 2030. </a:t>
            </a:r>
            <a:br>
              <a:rPr lang="en-GB" b="1" dirty="0">
                <a:solidFill>
                  <a:schemeClr val="accent6"/>
                </a:solidFill>
                <a:latin typeface="Georgia" charset="0"/>
                <a:ea typeface="Georgia" charset="0"/>
                <a:cs typeface="Georgia" charset="0"/>
              </a:rPr>
            </a:br>
            <a:r>
              <a:rPr lang="en-GB" b="1" dirty="0">
                <a:latin typeface="Georgia" charset="0"/>
                <a:ea typeface="Georgia" charset="0"/>
                <a:cs typeface="Georgia" charset="0"/>
              </a:rPr>
              <a:t/>
            </a:r>
            <a:br>
              <a:rPr lang="en-GB" b="1" dirty="0">
                <a:latin typeface="Georgia" charset="0"/>
                <a:ea typeface="Georgia" charset="0"/>
                <a:cs typeface="Georgia" charset="0"/>
              </a:rPr>
            </a:br>
            <a:r>
              <a:rPr lang="en-GB" dirty="0">
                <a:latin typeface="Georgia" charset="0"/>
                <a:ea typeface="Georgia" charset="0"/>
                <a:cs typeface="Georgia" charset="0"/>
              </a:rPr>
              <a:t>They called them:  </a:t>
            </a:r>
            <a:br>
              <a:rPr lang="en-GB" dirty="0">
                <a:latin typeface="Georgia" charset="0"/>
                <a:ea typeface="Georgia" charset="0"/>
                <a:cs typeface="Georgia" charset="0"/>
              </a:rPr>
            </a:br>
            <a:r>
              <a:rPr lang="en-GB" dirty="0">
                <a:latin typeface="Georgia" charset="0"/>
                <a:ea typeface="Georgia" charset="0"/>
                <a:cs typeface="Georgia" charset="0"/>
              </a:rPr>
              <a:t>The</a:t>
            </a:r>
            <a:r>
              <a:rPr lang="en-GB" b="1" dirty="0">
                <a:solidFill>
                  <a:schemeClr val="accent6"/>
                </a:solidFill>
                <a:latin typeface="Georgia" charset="0"/>
                <a:ea typeface="Georgia" charset="0"/>
                <a:cs typeface="Georgia" charset="0"/>
              </a:rPr>
              <a:t> Sustainable Development Goals</a:t>
            </a:r>
            <a:r>
              <a:rPr lang="en-GB" b="1" dirty="0">
                <a:latin typeface="Georgia" charset="0"/>
                <a:ea typeface="Georgia" charset="0"/>
                <a:cs typeface="Georgia" charset="0"/>
              </a:rPr>
              <a:t>, </a:t>
            </a:r>
            <a:br>
              <a:rPr lang="en-GB" b="1" dirty="0">
                <a:latin typeface="Georgia" charset="0"/>
                <a:ea typeface="Georgia" charset="0"/>
                <a:cs typeface="Georgia" charset="0"/>
              </a:rPr>
            </a:br>
            <a:r>
              <a:rPr lang="en-GB" dirty="0">
                <a:latin typeface="Georgia" charset="0"/>
                <a:ea typeface="Georgia" charset="0"/>
                <a:cs typeface="Georgia" charset="0"/>
              </a:rPr>
              <a:t>also called the </a:t>
            </a:r>
            <a:r>
              <a:rPr lang="en-GB" b="1" dirty="0">
                <a:solidFill>
                  <a:schemeClr val="accent6"/>
                </a:solidFill>
                <a:latin typeface="Georgia" charset="0"/>
                <a:ea typeface="Georgia" charset="0"/>
                <a:cs typeface="Georgia" charset="0"/>
              </a:rPr>
              <a:t>Global Goals. </a:t>
            </a:r>
          </a:p>
          <a:p>
            <a:endParaRPr lang="en-GB" dirty="0"/>
          </a:p>
        </p:txBody>
      </p:sp>
      <p:pic>
        <p:nvPicPr>
          <p:cNvPr id="6" name="Picture 2" descr="Picture 2"/>
          <p:cNvPicPr>
            <a:picLocks noChangeAspect="1"/>
          </p:cNvPicPr>
          <p:nvPr/>
        </p:nvPicPr>
        <p:blipFill>
          <a:blip r:embed="rId2">
            <a:extLst/>
          </a:blip>
          <a:srcRect t="391" b="391"/>
          <a:stretch>
            <a:fillRect/>
          </a:stretch>
        </p:blipFill>
        <p:spPr>
          <a:xfrm>
            <a:off x="4521200" y="220699"/>
            <a:ext cx="4344031" cy="4575112"/>
          </a:xfrm>
          <a:prstGeom prst="rect">
            <a:avLst/>
          </a:prstGeom>
        </p:spPr>
      </p:pic>
      <p:pic>
        <p:nvPicPr>
          <p:cNvPr id="7" name="84ED77B8-3910-4F80-ADC9-0F3A809BAECC" descr="3FC3AB66-F8F5-49BD-AC56-6C373D0225CE@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30" y="4579897"/>
            <a:ext cx="472925" cy="4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94259" y="4631695"/>
            <a:ext cx="22726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solidFill>
                  <a:schemeClr val="bg1"/>
                </a:solidFill>
                <a:latin typeface="Georgia" panose="02040502050405020303" pitchFamily="18" charset="0"/>
              </a:rPr>
              <a:t>9</a:t>
            </a:r>
            <a:endParaRPr kumimoji="0" lang="en-GB" sz="1800" b="0" i="0" u="none" strike="noStrike" cap="none" spc="0" normalizeH="0" baseline="0" dirty="0">
              <a:ln>
                <a:noFill/>
              </a:ln>
              <a:solidFill>
                <a:schemeClr val="bg1"/>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3752100314"/>
      </p:ext>
    </p:extLst>
  </p:cSld>
  <p:clrMapOvr>
    <a:masterClrMapping/>
  </p:clrMapOvr>
  <p:transition spd="med"/>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4200</TotalTime>
  <Words>1933</Words>
  <Application>Microsoft Office PowerPoint</Application>
  <PresentationFormat>On-screen Show (16:9)</PresentationFormat>
  <Paragraphs>215</Paragraphs>
  <Slides>23</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Druk</vt:lpstr>
      <vt:lpstr>Geller Headline</vt:lpstr>
      <vt:lpstr>Geller Text Bold</vt:lpstr>
      <vt:lpstr>Geller Text Regular</vt:lpstr>
      <vt:lpstr>Georgia</vt:lpstr>
      <vt:lpstr>Helvetica</vt:lpstr>
      <vt:lpstr>Impact</vt:lpstr>
      <vt:lpstr>Practical Action</vt:lpstr>
      <vt:lpstr>REGREEN THE DESERT</vt:lpstr>
      <vt:lpstr>PowerPoint Presentation</vt:lpstr>
      <vt:lpstr>PowerPoint Presentation</vt:lpstr>
      <vt:lpstr>Farming in Sudan</vt:lpstr>
      <vt:lpstr>PowerPoint Presentation</vt:lpstr>
      <vt:lpstr>Khadija</vt:lpstr>
      <vt:lpstr>PowerPoint Presentation</vt:lpstr>
      <vt:lpstr>PowerPoint Presentation</vt:lpstr>
      <vt:lpstr>Sustainable Development Goals (SDGs)</vt:lpstr>
      <vt:lpstr>PowerPoint Presentation</vt:lpstr>
      <vt:lpstr>PowerPoint Presentation</vt:lpstr>
      <vt:lpstr> Under pressure    </vt:lpstr>
      <vt:lpstr>PowerPoint Presentation</vt:lpstr>
      <vt:lpstr>PowerPoint Presentation</vt:lpstr>
      <vt:lpstr>At the end of your challenge you will have 3 minutes to present or ‘pitch’ your work on the Regreen the desert challenge.   Remember to leave time to work out how you are going to do this.  </vt:lpstr>
      <vt:lpstr>Feedback   </vt:lpstr>
      <vt:lpstr> Regreening the desert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DROP BY DROP CHALLENGE</dc:title>
  <dc:creator>Julie Brown</dc:creator>
  <cp:lastModifiedBy>mjukes</cp:lastModifiedBy>
  <cp:revision>122</cp:revision>
  <cp:lastPrinted>2019-10-24T09:15:56Z</cp:lastPrinted>
  <dcterms:modified xsi:type="dcterms:W3CDTF">2020-05-27T19:39:48Z</dcterms:modified>
</cp:coreProperties>
</file>