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6" r:id="rId2"/>
    <p:sldId id="30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 autoAdjust="0"/>
    <p:restoredTop sz="94189" autoAdjust="0"/>
  </p:normalViewPr>
  <p:slideViewPr>
    <p:cSldViewPr snapToGrid="0">
      <p:cViewPr varScale="1">
        <p:scale>
          <a:sx n="64" d="100"/>
          <a:sy n="64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2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audio" Target="NULL" TargetMode="External"/><Relationship Id="rId18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jpg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20" Type="http://schemas.microsoft.com/office/2007/relationships/hdphoto" Target="../media/hdphoto1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5.m4a"/><Relationship Id="rId19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media" Target="../media/media7.m4a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microsoft.com/office/2007/relationships/media" Target="../media/media14.m4a"/><Relationship Id="rId18" Type="http://schemas.microsoft.com/office/2007/relationships/hdphoto" Target="../media/hdphoto1.wdp"/><Relationship Id="rId3" Type="http://schemas.microsoft.com/office/2007/relationships/media" Target="../media/media9.m4a"/><Relationship Id="rId21" Type="http://schemas.openxmlformats.org/officeDocument/2006/relationships/image" Target="../media/image5.png"/><Relationship Id="rId7" Type="http://schemas.microsoft.com/office/2007/relationships/media" Target="../media/media11.m4a"/><Relationship Id="rId12" Type="http://schemas.microsoft.com/office/2007/relationships/media" Target="../media/media13.m4a"/><Relationship Id="rId17" Type="http://schemas.openxmlformats.org/officeDocument/2006/relationships/image" Target="../media/image4.png"/><Relationship Id="rId2" Type="http://schemas.openxmlformats.org/officeDocument/2006/relationships/audio" Target="../media/media8.m4a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2.jp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12.m4a"/><Relationship Id="rId19" Type="http://schemas.openxmlformats.org/officeDocument/2006/relationships/image" Target="../media/image3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audio" Target="../media/media14.m4a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30785" r="6030" b="39284"/>
          <a:stretch/>
        </p:blipFill>
        <p:spPr>
          <a:xfrm>
            <a:off x="649720" y="3505614"/>
            <a:ext cx="8081683" cy="193526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278400" y="4824000"/>
            <a:ext cx="502061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15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a difference between two amounts of money.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586976" y="528379"/>
            <a:ext cx="6161718" cy="2068793"/>
            <a:chOff x="-199409" y="1945049"/>
            <a:chExt cx="4980808" cy="2068793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140519" y="1945049"/>
              <a:ext cx="4640880" cy="206879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Matthew had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£17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birthday money. 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He spent £15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on an art set.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could we calculate how much money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he has left?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9409" y="1945050"/>
              <a:ext cx="1302199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73019" y="730601"/>
            <a:ext cx="4550778" cy="1843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We could count back 15 to find how much he had left, but that would take a long time and we might make a mistake.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92542" y="879188"/>
            <a:ext cx="4763965" cy="132245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Matthew had £17 and spent £15.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How much is left? 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number sentence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can we write?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16681" y="651478"/>
            <a:ext cx="4045744" cy="109295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Let’s mark 15 and 17 on a beaded line. 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41168" y="1886177"/>
            <a:ext cx="4045744" cy="109295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Next draw the jump from 15 to 17.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9198" y="2280506"/>
            <a:ext cx="166103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£17 - £15 = £2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52000" y="460800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09200" y="4824000"/>
            <a:ext cx="502061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17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7287028" y="460800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6528835" y="3952926"/>
            <a:ext cx="756562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6273" y="3583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38826" y="1425693"/>
            <a:ext cx="4550778" cy="1843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Instead we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count up from 15 to 17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find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these amounts.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It is quicker and easier.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4E0EB-2AAB-4203-B1B3-B11EC6A4F5B0}"/>
              </a:ext>
            </a:extLst>
          </p:cNvPr>
          <p:cNvCxnSpPr>
            <a:cxnSpLocks/>
          </p:cNvCxnSpPr>
          <p:nvPr/>
        </p:nvCxnSpPr>
        <p:spPr>
          <a:xfrm>
            <a:off x="939348" y="4390066"/>
            <a:ext cx="553868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927B74-58F3-204C-8AAC-3584689A1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24099" y="92850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166AA99-4BA7-F341-8DEC-3338580DA7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29444" y="5440875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2E70C5-0C90-274A-8943-1D4B997979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214645" y="114919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4AF346B-266C-104F-8E02-1AB5D6D75A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87879" y="2268279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13D95C6-B611-ED4C-B237-53A41CB5755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88704" y="3305962"/>
            <a:ext cx="812800" cy="812800"/>
          </a:xfrm>
          <a:prstGeom prst="rect">
            <a:avLst/>
          </a:prstGeom>
        </p:spPr>
      </p:pic>
      <p:pic>
        <p:nvPicPr>
          <p:cNvPr id="27" name="Online Media 2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F739488-09CF-DC44-80C3-539683A098C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10918" y="4489601"/>
            <a:ext cx="812800" cy="812800"/>
          </a:xfrm>
          <a:prstGeom prst="rect">
            <a:avLst/>
          </a:prstGeom>
        </p:spPr>
      </p:pic>
      <p:pic>
        <p:nvPicPr>
          <p:cNvPr id="29" name="17-15">
            <a:hlinkClick r:id="" action="ppaction://media"/>
            <a:extLst>
              <a:ext uri="{FF2B5EF4-FFF2-40B4-BE49-F238E27FC236}">
                <a16:creationId xmlns:a16="http://schemas.microsoft.com/office/drawing/2014/main" id="{0FD2610D-F510-411F-89F5-C31729DEA56B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1130" end="1045.7482"/>
                  <p14:fade in="500" out="500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16245" y="5568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1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2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68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0" grpId="0"/>
      <p:bldP spid="8" grpId="0" animBg="1"/>
      <p:bldP spid="8" grpId="1" animBg="1"/>
      <p:bldP spid="14" grpId="0" animBg="1"/>
      <p:bldP spid="15" grpId="0" animBg="1"/>
      <p:bldP spid="17" grpId="0" animBg="1"/>
      <p:bldP spid="18" grpId="0" animBg="1"/>
      <p:bldP spid="21" grpId="0"/>
      <p:bldP spid="23" grpId="0" animBg="1"/>
      <p:bldP spid="24" grpId="0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34207" y="1846481"/>
            <a:ext cx="4895495" cy="147446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Counting back 14 would take too long. Let’s use the beaded line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count up from 14 to 17.</a:t>
            </a:r>
            <a:endParaRPr lang="en-GB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43197" y="458813"/>
            <a:ext cx="5805916" cy="2025951"/>
            <a:chOff x="-267987" y="1863103"/>
            <a:chExt cx="5049386" cy="2025951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140519" y="1945050"/>
              <a:ext cx="4640880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if Matthew had spent £14? That would be a lot to count back. How could we work it out? </a:t>
              </a:r>
              <a:endParaRPr lang="en-GB" b="1" dirty="0">
                <a:solidFill>
                  <a:srgbClr val="FF0000"/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7987" y="1863103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30785" r="6030" b="39284"/>
          <a:stretch/>
        </p:blipFill>
        <p:spPr>
          <a:xfrm>
            <a:off x="649720" y="3505614"/>
            <a:ext cx="8081683" cy="193526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918400" y="4824000"/>
            <a:ext cx="502061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14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Count up to find a difference between two amounts of money.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286249" y="488650"/>
            <a:ext cx="4763965" cy="132245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Matthew had £17 and spent £14.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How much is left? 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number sentence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can we write?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16681" y="651478"/>
            <a:ext cx="4045744" cy="109295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Mark 14 and 17 on a </a:t>
            </a:r>
            <a:r>
              <a:rPr lang="en-GB" b="1">
                <a:solidFill>
                  <a:srgbClr val="253746"/>
                </a:solidFill>
                <a:latin typeface="Myriad Pro Light" panose="020B0603030403020204" pitchFamily="34" charset="0"/>
              </a:rPr>
              <a:t>beaded line. </a:t>
            </a:r>
            <a:endParaRPr lang="en-GB" b="1" dirty="0">
              <a:solidFill>
                <a:srgbClr val="253746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41168" y="1886177"/>
            <a:ext cx="4045744" cy="109295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Next, draw the jump from 14 to 17.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5484" y="2254751"/>
            <a:ext cx="166103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£17 - £14 = £3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192000" y="460800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09200" y="4824000"/>
            <a:ext cx="502061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17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7287028" y="460800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6156000" y="3952926"/>
            <a:ext cx="1116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000" y="3583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D69273-F408-457E-8ADE-F0E12890B8D1}"/>
              </a:ext>
            </a:extLst>
          </p:cNvPr>
          <p:cNvCxnSpPr>
            <a:cxnSpLocks/>
          </p:cNvCxnSpPr>
          <p:nvPr/>
        </p:nvCxnSpPr>
        <p:spPr>
          <a:xfrm>
            <a:off x="939348" y="4390066"/>
            <a:ext cx="52166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9DC0A4-CD22-854F-AB56-00A33F9BA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54289" y="646162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6FBDBA-B600-6544-9591-64072E6117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54289" y="161985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203176-03C1-6847-9D2C-6DF07B513A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91843" y="365672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DCD5F9-BBBC-DB4A-84E4-CCF18E2DE0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91843" y="434560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C9C48C-8E20-324A-809D-0242E42C08B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76822" y="5034475"/>
            <a:ext cx="812800" cy="812800"/>
          </a:xfrm>
          <a:prstGeom prst="rect">
            <a:avLst/>
          </a:prstGeom>
        </p:spPr>
      </p:pic>
      <p:pic>
        <p:nvPicPr>
          <p:cNvPr id="27" name="diff is 3">
            <a:hlinkClick r:id="" action="ppaction://media"/>
            <a:extLst>
              <a:ext uri="{FF2B5EF4-FFF2-40B4-BE49-F238E27FC236}">
                <a16:creationId xmlns:a16="http://schemas.microsoft.com/office/drawing/2014/main" id="{81B5A10B-682B-480C-8B22-D95020ED7D90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44" end="1877.0022"/>
                  <p14:fade in="500" out="500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71601" y="4860000"/>
            <a:ext cx="609600" cy="609600"/>
          </a:xfrm>
          <a:prstGeom prst="rect">
            <a:avLst/>
          </a:prstGeom>
        </p:spPr>
      </p:pic>
      <p:pic>
        <p:nvPicPr>
          <p:cNvPr id="28" name="lesson ender">
            <a:hlinkClick r:id="" action="ppaction://media"/>
            <a:extLst>
              <a:ext uri="{FF2B5EF4-FFF2-40B4-BE49-F238E27FC236}">
                <a16:creationId xmlns:a16="http://schemas.microsoft.com/office/drawing/2014/main" id="{0825706D-D866-406F-AB7E-9272FF56CD8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55889" y="6062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08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1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20" grpId="0"/>
      <p:bldP spid="14" grpId="0" animBg="1"/>
      <p:bldP spid="15" grpId="0" animBg="1"/>
      <p:bldP spid="17" grpId="0" animBg="1"/>
      <p:bldP spid="18" grpId="0" animBg="1"/>
      <p:bldP spid="21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3619</TotalTime>
  <Words>266</Words>
  <Application>Microsoft Office PowerPoint</Application>
  <PresentationFormat>On-screen Show (4:3)</PresentationFormat>
  <Paragraphs>29</Paragraphs>
  <Slides>2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246</cp:revision>
  <dcterms:created xsi:type="dcterms:W3CDTF">2018-09-13T11:08:58Z</dcterms:created>
  <dcterms:modified xsi:type="dcterms:W3CDTF">2020-05-06T14:08:32Z</dcterms:modified>
</cp:coreProperties>
</file>