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1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29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65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55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02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04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37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117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34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46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49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8BC22-B2BF-4EF9-888F-4FF699AC35D5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6861B-049A-4F58-A4F3-53933DA77D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0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clips/zrp6n3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0166"/>
            <a:ext cx="9144000" cy="2387600"/>
          </a:xfrm>
        </p:spPr>
        <p:txBody>
          <a:bodyPr/>
          <a:lstStyle/>
          <a:p>
            <a:r>
              <a:rPr lang="en-GB" dirty="0" smtClean="0"/>
              <a:t>Levers</a:t>
            </a:r>
            <a:endParaRPr lang="en-GB" dirty="0"/>
          </a:p>
        </p:txBody>
      </p:sp>
      <p:pic>
        <p:nvPicPr>
          <p:cNvPr id="1026" name="Picture 2" descr="Unique Seesaw, Non-Bump | eibe Play Ltd | ESI External Wor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701" y="2750308"/>
            <a:ext cx="4036597" cy="333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90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6" name="Picture 12" descr="https://encrypted-tbn0.gstatic.com/images?q=tbn:ANd9GcTzDqQv53GBSJvai5Y2uF2Y28OZ8vfS6HMszatrxp7gTnOJh4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60420" y="442573"/>
            <a:ext cx="2466975" cy="1847851"/>
          </a:xfrm>
          <a:prstGeom prst="rect">
            <a:avLst/>
          </a:prstGeom>
          <a:noFill/>
        </p:spPr>
      </p:pic>
      <p:pic>
        <p:nvPicPr>
          <p:cNvPr id="21514" name="Picture 10" descr="https://encrypted-tbn2.gstatic.com/images?q=tbn:ANd9GcTMWRoRLR-x-zgm83AAm_EV_N-9iDdqVLmbkflUiUg45ta-wxojB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104" y="815221"/>
            <a:ext cx="2486025" cy="18383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23" y="-114102"/>
            <a:ext cx="10515600" cy="1325563"/>
          </a:xfrm>
        </p:spPr>
        <p:txBody>
          <a:bodyPr/>
          <a:lstStyle/>
          <a:p>
            <a:r>
              <a:rPr lang="en-GB" dirty="0" smtClean="0"/>
              <a:t>Levers are everywhere!</a:t>
            </a:r>
            <a:endParaRPr lang="en-GB" dirty="0"/>
          </a:p>
        </p:txBody>
      </p:sp>
      <p:pic>
        <p:nvPicPr>
          <p:cNvPr id="21506" name="Picture 2" descr="https://encrypted-tbn1.gstatic.com/images?q=tbn:ANd9GcTF3gASuzqM2DFRfL_DNg34d14tXFyFHlq8Wjrl0bslj3r_Ob-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82973" y="5160554"/>
            <a:ext cx="2736305" cy="1480297"/>
          </a:xfrm>
          <a:prstGeom prst="rect">
            <a:avLst/>
          </a:prstGeom>
          <a:noFill/>
        </p:spPr>
      </p:pic>
      <p:pic>
        <p:nvPicPr>
          <p:cNvPr id="21508" name="Picture 4" descr="https://encrypted-tbn1.gstatic.com/images?q=tbn:ANd9GcRZD3w5xour-fIP9_pBiXEgmyePJ14pYFZTFDz0SRD69gAM6LKqt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3415" y="4820553"/>
            <a:ext cx="2533650" cy="1809751"/>
          </a:xfrm>
          <a:prstGeom prst="rect">
            <a:avLst/>
          </a:prstGeom>
          <a:noFill/>
        </p:spPr>
      </p:pic>
      <p:pic>
        <p:nvPicPr>
          <p:cNvPr id="21510" name="Picture 6" descr="https://encrypted-tbn1.gstatic.com/images?q=tbn:ANd9GcQ9iCxYxA2BMfqXeer_dq9h1qBbMa4wP-Ywbq_6pcYTKrDxO63gA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378" y="2813124"/>
            <a:ext cx="2466975" cy="1847851"/>
          </a:xfrm>
          <a:prstGeom prst="rect">
            <a:avLst/>
          </a:prstGeom>
          <a:noFill/>
        </p:spPr>
      </p:pic>
      <p:pic>
        <p:nvPicPr>
          <p:cNvPr id="21512" name="Picture 8" descr="https://encrypted-tbn1.gstatic.com/images?q=tbn:ANd9GcTN_c3WkTPyo_uZeYr_yRQD3aEIutb94iud6wm4IOOp-76u0XXSX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3994" y="3232980"/>
            <a:ext cx="2619375" cy="1743076"/>
          </a:xfrm>
          <a:prstGeom prst="rect">
            <a:avLst/>
          </a:prstGeom>
          <a:noFill/>
        </p:spPr>
      </p:pic>
      <p:pic>
        <p:nvPicPr>
          <p:cNvPr id="21518" name="Picture 14" descr="https://encrypted-tbn2.gstatic.com/images?q=tbn:ANd9GcR909OmrEU8NBOf6RrR5N1sd3Cgg1Lp4caWzCpYCDkzZPMOnjEZ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53882" y="1521536"/>
            <a:ext cx="2486025" cy="1838325"/>
          </a:xfrm>
          <a:prstGeom prst="rect">
            <a:avLst/>
          </a:prstGeom>
          <a:noFill/>
        </p:spPr>
      </p:pic>
      <p:pic>
        <p:nvPicPr>
          <p:cNvPr id="21520" name="Picture 16" descr="https://encrypted-tbn3.gstatic.com/images?q=tbn:ANd9GcRvxdEAoVDvKbX6CndCqGjOu7liiiKizpzmOJYf3bX-eqnYOuzt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82619" y="3776004"/>
            <a:ext cx="2076450" cy="2200275"/>
          </a:xfrm>
          <a:prstGeom prst="rect">
            <a:avLst/>
          </a:prstGeom>
          <a:noFill/>
        </p:spPr>
      </p:pic>
      <p:pic>
        <p:nvPicPr>
          <p:cNvPr id="21522" name="Picture 18" descr="https://encrypted-tbn2.gstatic.com/images?q=tbn:ANd9GcR40IjUgcUbmh8bsScTGwKJGXGjGxwlMEsupF1I3nKcvSFLWv0W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53941" y="1051048"/>
            <a:ext cx="2400300" cy="1905000"/>
          </a:xfrm>
          <a:prstGeom prst="rect">
            <a:avLst/>
          </a:prstGeom>
          <a:noFill/>
        </p:spPr>
      </p:pic>
      <p:pic>
        <p:nvPicPr>
          <p:cNvPr id="21524" name="Picture 20" descr="http://i.telegraph.co.uk/multimedia/archive/01400/Tower-Bridge_1400597c.jpg"/>
          <p:cNvPicPr>
            <a:picLocks noChangeAspect="1" noChangeArrowheads="1"/>
          </p:cNvPicPr>
          <p:nvPr/>
        </p:nvPicPr>
        <p:blipFill>
          <a:blip r:embed="rId11" cstate="print"/>
          <a:srcRect l="51151" t="9078" r="13334" b="4684"/>
          <a:stretch>
            <a:fillRect/>
          </a:stretch>
        </p:blipFill>
        <p:spPr bwMode="auto">
          <a:xfrm>
            <a:off x="9614315" y="3272578"/>
            <a:ext cx="2255496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17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are they?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13703" y="1690688"/>
            <a:ext cx="109645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lever is one of the oldest and simplest machines used by humans. A lever consists of just two parts – a beam (the long part) and a fulcrum or pivot (hinge). The beam rotates (turns) along the fulcrum. Levers are useful because they allow humans to lift heavy weights by applying a smaller force.</a:t>
            </a:r>
            <a:endParaRPr lang="en-GB" sz="2400" dirty="0"/>
          </a:p>
        </p:txBody>
      </p:sp>
      <p:pic>
        <p:nvPicPr>
          <p:cNvPr id="2050" name="Picture 2" descr="Simple Machines Levers - Lessons - Tes Teac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093" y="3629466"/>
            <a:ext cx="4483368" cy="2280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89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883" y="1774508"/>
            <a:ext cx="8420100" cy="477202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4133" y="196948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Types of lever</a:t>
            </a:r>
            <a:r>
              <a:rPr lang="en-GB" dirty="0"/>
              <a:t/>
            </a:r>
            <a:br>
              <a:rPr lang="en-GB" dirty="0"/>
            </a:br>
            <a:r>
              <a:rPr lang="en-GB" sz="2400" dirty="0" smtClean="0"/>
              <a:t>Can you label the load, effort and fulcrum?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050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824133" y="35113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/>
              <a:t>Types of lever</a:t>
            </a:r>
            <a:br>
              <a:rPr lang="en-GB" dirty="0" smtClean="0"/>
            </a:br>
            <a:r>
              <a:rPr lang="en-GB" sz="2400" dirty="0" smtClean="0"/>
              <a:t>Can you label the load, effort and fulcrum?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808" y="1676693"/>
            <a:ext cx="809625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149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759" y="193943"/>
            <a:ext cx="10234614" cy="45942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0109" y="4895557"/>
            <a:ext cx="116199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Balance your seesaw using coins or Lego figures (you may need to stick some </a:t>
            </a:r>
            <a:r>
              <a:rPr lang="en-GB" dirty="0" err="1" smtClean="0"/>
              <a:t>blutac</a:t>
            </a:r>
            <a:r>
              <a:rPr lang="en-GB" dirty="0" smtClean="0"/>
              <a:t> or something to them to make them heavier). How did you do it?</a:t>
            </a:r>
          </a:p>
          <a:p>
            <a:r>
              <a:rPr lang="en-GB" dirty="0" smtClean="0"/>
              <a:t>Now move </a:t>
            </a:r>
            <a:r>
              <a:rPr lang="en-GB" b="1" dirty="0" smtClean="0"/>
              <a:t>one</a:t>
            </a:r>
            <a:r>
              <a:rPr lang="en-GB" dirty="0" smtClean="0"/>
              <a:t> pile of coins / Lego character closer to the middle of the seesaw – what happens? Can you explain your observations in terms of forces at work? Are the forces balanced or unbalanced?</a:t>
            </a:r>
          </a:p>
          <a:p>
            <a:r>
              <a:rPr lang="en-GB" dirty="0" smtClean="0"/>
              <a:t>See if you can balance your seesaw again – this time by moving the balancing platform (the </a:t>
            </a:r>
            <a:r>
              <a:rPr lang="en-GB" u="sng" dirty="0" smtClean="0"/>
              <a:t>fulcrum</a:t>
            </a:r>
            <a:r>
              <a:rPr lang="en-GB" dirty="0" smtClean="0"/>
              <a:t>) and not the </a:t>
            </a:r>
            <a:r>
              <a:rPr lang="en-GB" dirty="0"/>
              <a:t>L</a:t>
            </a:r>
            <a:r>
              <a:rPr lang="en-GB" dirty="0" smtClean="0"/>
              <a:t>ego character – can you explain what is happening?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54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 yard stick and a marker form a lever that lifts a book with the effort of one fin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492" y="1429511"/>
            <a:ext cx="5049472" cy="311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5760" y="309489"/>
            <a:ext cx="112963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Can you use what you have learned about levers to lift a book with just one finger?</a:t>
            </a:r>
          </a:p>
          <a:p>
            <a:r>
              <a:rPr lang="en-GB" sz="2400" dirty="0" smtClean="0"/>
              <a:t>How could you improve your test to lift a heavier book? Think about the variables you could change: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Length of beam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Height of fulcrum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Position of fulcrum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Anything else?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58726" y="3192789"/>
            <a:ext cx="63937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To design a fair test, make sure you change one variable at a time, keeping all the others the same.</a:t>
            </a:r>
          </a:p>
          <a:p>
            <a:endParaRPr lang="en-GB" sz="2400" dirty="0"/>
          </a:p>
          <a:p>
            <a:r>
              <a:rPr lang="en-GB" sz="2400" dirty="0" smtClean="0"/>
              <a:t>Record your data in a table. Below is an example: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824326"/>
              </p:ext>
            </p:extLst>
          </p:nvPr>
        </p:nvGraphicFramePr>
        <p:xfrm>
          <a:off x="365760" y="5131781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Length</a:t>
                      </a:r>
                      <a:r>
                        <a:rPr lang="en-GB" baseline="0" dirty="0" smtClean="0"/>
                        <a:t> of beam (cm)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Weight of book lifted (g/kg)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994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27687" y="2104851"/>
            <a:ext cx="4502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2"/>
              </a:rPr>
              <a:t>https://www.bbc.co.uk/bitesize/clips/zrp6n39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305950" y="984739"/>
            <a:ext cx="9580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Want to know more? Watch this video from the BBC: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491175" y="3742006"/>
            <a:ext cx="93948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Challenge: how many levers can you find in your house? What are they used for?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81370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314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Levers</vt:lpstr>
      <vt:lpstr>Levers are everywhere!</vt:lpstr>
      <vt:lpstr>So what are they?</vt:lpstr>
      <vt:lpstr>Types of lever Can you label the load, effort and fulcrum?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Levers</dc:title>
  <dc:creator>mjukes</dc:creator>
  <cp:lastModifiedBy>mjukes</cp:lastModifiedBy>
  <cp:revision>6</cp:revision>
  <dcterms:created xsi:type="dcterms:W3CDTF">2020-05-14T08:47:42Z</dcterms:created>
  <dcterms:modified xsi:type="dcterms:W3CDTF">2020-05-14T09:41:26Z</dcterms:modified>
</cp:coreProperties>
</file>