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06" r:id="rId2"/>
    <p:sldId id="29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350"/>
    <a:srgbClr val="253746"/>
    <a:srgbClr val="004A76"/>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E5E21-AD94-4B4F-978A-906C50F7D1DE}" v="33" dt="2020-04-27T15:52:17.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1" autoAdjust="0"/>
    <p:restoredTop sz="94249" autoAdjust="0"/>
  </p:normalViewPr>
  <p:slideViewPr>
    <p:cSldViewPr snapToGrid="0">
      <p:cViewPr varScale="1">
        <p:scale>
          <a:sx n="81" d="100"/>
          <a:sy n="81" d="100"/>
        </p:scale>
        <p:origin x="1242" y="84"/>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Kerwin" userId="89cc6116eb6c0dac" providerId="LiveId" clId="{802E5E21-AD94-4B4F-978A-906C50F7D1DE}"/>
    <pc:docChg chg="undo delSld modSld">
      <pc:chgData name="Jennie Kerwin" userId="89cc6116eb6c0dac" providerId="LiveId" clId="{802E5E21-AD94-4B4F-978A-906C50F7D1DE}" dt="2020-04-27T15:52:17.901" v="67" actId="313"/>
      <pc:docMkLst>
        <pc:docMk/>
      </pc:docMkLst>
      <pc:sldChg chg="del">
        <pc:chgData name="Jennie Kerwin" userId="89cc6116eb6c0dac" providerId="LiveId" clId="{802E5E21-AD94-4B4F-978A-906C50F7D1DE}" dt="2020-04-27T15:45:46.050" v="7" actId="2696"/>
        <pc:sldMkLst>
          <pc:docMk/>
          <pc:sldMk cId="2047842423" sldId="279"/>
        </pc:sldMkLst>
      </pc:sldChg>
      <pc:sldChg chg="del">
        <pc:chgData name="Jennie Kerwin" userId="89cc6116eb6c0dac" providerId="LiveId" clId="{802E5E21-AD94-4B4F-978A-906C50F7D1DE}" dt="2020-04-27T15:45:51.901" v="18" actId="2696"/>
        <pc:sldMkLst>
          <pc:docMk/>
          <pc:sldMk cId="3262603198" sldId="280"/>
        </pc:sldMkLst>
      </pc:sldChg>
      <pc:sldChg chg="del">
        <pc:chgData name="Jennie Kerwin" userId="89cc6116eb6c0dac" providerId="LiveId" clId="{802E5E21-AD94-4B4F-978A-906C50F7D1DE}" dt="2020-04-27T15:45:43.288" v="1" actId="2696"/>
        <pc:sldMkLst>
          <pc:docMk/>
          <pc:sldMk cId="2754893100" sldId="284"/>
        </pc:sldMkLst>
      </pc:sldChg>
      <pc:sldChg chg="del">
        <pc:chgData name="Jennie Kerwin" userId="89cc6116eb6c0dac" providerId="LiveId" clId="{802E5E21-AD94-4B4F-978A-906C50F7D1DE}" dt="2020-04-27T15:45:43.538" v="2" actId="2696"/>
        <pc:sldMkLst>
          <pc:docMk/>
          <pc:sldMk cId="499201509" sldId="286"/>
        </pc:sldMkLst>
      </pc:sldChg>
      <pc:sldChg chg="del">
        <pc:chgData name="Jennie Kerwin" userId="89cc6116eb6c0dac" providerId="LiveId" clId="{802E5E21-AD94-4B4F-978A-906C50F7D1DE}" dt="2020-04-27T15:45:43.101" v="0" actId="2696"/>
        <pc:sldMkLst>
          <pc:docMk/>
          <pc:sldMk cId="2966993120" sldId="287"/>
        </pc:sldMkLst>
      </pc:sldChg>
      <pc:sldChg chg="del">
        <pc:chgData name="Jennie Kerwin" userId="89cc6116eb6c0dac" providerId="LiveId" clId="{802E5E21-AD94-4B4F-978A-906C50F7D1DE}" dt="2020-04-27T15:45:46.565" v="9" actId="2696"/>
        <pc:sldMkLst>
          <pc:docMk/>
          <pc:sldMk cId="2814342108" sldId="291"/>
        </pc:sldMkLst>
      </pc:sldChg>
      <pc:sldChg chg="del">
        <pc:chgData name="Jennie Kerwin" userId="89cc6116eb6c0dac" providerId="LiveId" clId="{802E5E21-AD94-4B4F-978A-906C50F7D1DE}" dt="2020-04-27T15:45:51.293" v="17" actId="2696"/>
        <pc:sldMkLst>
          <pc:docMk/>
          <pc:sldMk cId="1141754008" sldId="292"/>
        </pc:sldMkLst>
      </pc:sldChg>
      <pc:sldChg chg="del">
        <pc:chgData name="Jennie Kerwin" userId="89cc6116eb6c0dac" providerId="LiveId" clId="{802E5E21-AD94-4B4F-978A-906C50F7D1DE}" dt="2020-04-27T15:45:45.785" v="6" actId="2696"/>
        <pc:sldMkLst>
          <pc:docMk/>
          <pc:sldMk cId="4092648650" sldId="293"/>
        </pc:sldMkLst>
      </pc:sldChg>
      <pc:sldChg chg="del">
        <pc:chgData name="Jennie Kerwin" userId="89cc6116eb6c0dac" providerId="LiveId" clId="{802E5E21-AD94-4B4F-978A-906C50F7D1DE}" dt="2020-04-27T15:45:47.330" v="10" actId="2696"/>
        <pc:sldMkLst>
          <pc:docMk/>
          <pc:sldMk cId="3557184312" sldId="294"/>
        </pc:sldMkLst>
      </pc:sldChg>
      <pc:sldChg chg="del">
        <pc:chgData name="Jennie Kerwin" userId="89cc6116eb6c0dac" providerId="LiveId" clId="{802E5E21-AD94-4B4F-978A-906C50F7D1DE}" dt="2020-04-27T15:45:49.983" v="12" actId="2696"/>
        <pc:sldMkLst>
          <pc:docMk/>
          <pc:sldMk cId="209965380" sldId="295"/>
        </pc:sldMkLst>
      </pc:sldChg>
      <pc:sldChg chg="del">
        <pc:chgData name="Jennie Kerwin" userId="89cc6116eb6c0dac" providerId="LiveId" clId="{802E5E21-AD94-4B4F-978A-906C50F7D1DE}" dt="2020-04-27T15:45:46.331" v="8" actId="2696"/>
        <pc:sldMkLst>
          <pc:docMk/>
          <pc:sldMk cId="1016325205" sldId="296"/>
        </pc:sldMkLst>
      </pc:sldChg>
      <pc:sldChg chg="modSp modAnim modNotesTx">
        <pc:chgData name="Jennie Kerwin" userId="89cc6116eb6c0dac" providerId="LiveId" clId="{802E5E21-AD94-4B4F-978A-906C50F7D1DE}" dt="2020-04-27T15:52:17.901" v="67" actId="313"/>
        <pc:sldMkLst>
          <pc:docMk/>
          <pc:sldMk cId="850788359" sldId="297"/>
        </pc:sldMkLst>
        <pc:spChg chg="mod">
          <ac:chgData name="Jennie Kerwin" userId="89cc6116eb6c0dac" providerId="LiveId" clId="{802E5E21-AD94-4B4F-978A-906C50F7D1DE}" dt="2020-04-27T15:46:27.349" v="26" actId="6549"/>
          <ac:spMkLst>
            <pc:docMk/>
            <pc:sldMk cId="850788359" sldId="297"/>
            <ac:spMk id="12" creationId="{B69677ED-5C54-4353-B94F-C526DD00205C}"/>
          </ac:spMkLst>
        </pc:spChg>
        <pc:spChg chg="mod">
          <ac:chgData name="Jennie Kerwin" userId="89cc6116eb6c0dac" providerId="LiveId" clId="{802E5E21-AD94-4B4F-978A-906C50F7D1DE}" dt="2020-04-27T15:51:12.803" v="34" actId="6549"/>
          <ac:spMkLst>
            <pc:docMk/>
            <pc:sldMk cId="850788359" sldId="297"/>
            <ac:spMk id="48" creationId="{A5209EEE-E1BD-4F2F-8E5D-A043EDA11F92}"/>
          </ac:spMkLst>
        </pc:spChg>
        <pc:spChg chg="mod">
          <ac:chgData name="Jennie Kerwin" userId="89cc6116eb6c0dac" providerId="LiveId" clId="{802E5E21-AD94-4B4F-978A-906C50F7D1DE}" dt="2020-04-27T15:51:44.473" v="38" actId="20577"/>
          <ac:spMkLst>
            <pc:docMk/>
            <pc:sldMk cId="850788359" sldId="297"/>
            <ac:spMk id="51" creationId="{C268CD3D-D163-46C6-9AC4-5F4BD7505D13}"/>
          </ac:spMkLst>
        </pc:spChg>
        <pc:spChg chg="mod">
          <ac:chgData name="Jennie Kerwin" userId="89cc6116eb6c0dac" providerId="LiveId" clId="{802E5E21-AD94-4B4F-978A-906C50F7D1DE}" dt="2020-04-27T15:52:17.901" v="67" actId="313"/>
          <ac:spMkLst>
            <pc:docMk/>
            <pc:sldMk cId="850788359" sldId="297"/>
            <ac:spMk id="52" creationId="{A5209EEE-E1BD-4F2F-8E5D-A043EDA11F92}"/>
          </ac:spMkLst>
        </pc:spChg>
        <pc:grpChg chg="mod">
          <ac:chgData name="Jennie Kerwin" userId="89cc6116eb6c0dac" providerId="LiveId" clId="{802E5E21-AD94-4B4F-978A-906C50F7D1DE}" dt="2020-04-27T15:51:17.824" v="35" actId="1076"/>
          <ac:grpSpMkLst>
            <pc:docMk/>
            <pc:sldMk cId="850788359" sldId="297"/>
            <ac:grpSpMk id="3" creationId="{00000000-0000-0000-0000-000000000000}"/>
          </ac:grpSpMkLst>
        </pc:grpChg>
      </pc:sldChg>
      <pc:sldChg chg="del">
        <pc:chgData name="Jennie Kerwin" userId="89cc6116eb6c0dac" providerId="LiveId" clId="{802E5E21-AD94-4B4F-978A-906C50F7D1DE}" dt="2020-04-27T15:45:49.671" v="11" actId="2696"/>
        <pc:sldMkLst>
          <pc:docMk/>
          <pc:sldMk cId="3738500060" sldId="299"/>
        </pc:sldMkLst>
      </pc:sldChg>
      <pc:sldChg chg="del">
        <pc:chgData name="Jennie Kerwin" userId="89cc6116eb6c0dac" providerId="LiveId" clId="{802E5E21-AD94-4B4F-978A-906C50F7D1DE}" dt="2020-04-27T15:45:50.263" v="13" actId="2696"/>
        <pc:sldMkLst>
          <pc:docMk/>
          <pc:sldMk cId="2581484514" sldId="300"/>
        </pc:sldMkLst>
      </pc:sldChg>
      <pc:sldChg chg="del">
        <pc:chgData name="Jennie Kerwin" userId="89cc6116eb6c0dac" providerId="LiveId" clId="{802E5E21-AD94-4B4F-978A-906C50F7D1DE}" dt="2020-04-27T15:45:51.012" v="16" actId="2696"/>
        <pc:sldMkLst>
          <pc:docMk/>
          <pc:sldMk cId="1021499991" sldId="302"/>
        </pc:sldMkLst>
      </pc:sldChg>
      <pc:sldChg chg="del">
        <pc:chgData name="Jennie Kerwin" userId="89cc6116eb6c0dac" providerId="LiveId" clId="{802E5E21-AD94-4B4F-978A-906C50F7D1DE}" dt="2020-04-27T15:45:44.240" v="5" actId="2696"/>
        <pc:sldMkLst>
          <pc:docMk/>
          <pc:sldMk cId="917203776" sldId="303"/>
        </pc:sldMkLst>
      </pc:sldChg>
      <pc:sldChg chg="del">
        <pc:chgData name="Jennie Kerwin" userId="89cc6116eb6c0dac" providerId="LiveId" clId="{802E5E21-AD94-4B4F-978A-906C50F7D1DE}" dt="2020-04-27T15:45:43.741" v="3" actId="2696"/>
        <pc:sldMkLst>
          <pc:docMk/>
          <pc:sldMk cId="1090657029" sldId="304"/>
        </pc:sldMkLst>
      </pc:sldChg>
      <pc:sldChg chg="del">
        <pc:chgData name="Jennie Kerwin" userId="89cc6116eb6c0dac" providerId="LiveId" clId="{802E5E21-AD94-4B4F-978A-906C50F7D1DE}" dt="2020-04-27T15:45:43.990" v="4" actId="2696"/>
        <pc:sldMkLst>
          <pc:docMk/>
          <pc:sldMk cId="1090657029" sldId="305"/>
        </pc:sldMkLst>
      </pc:sldChg>
      <pc:sldChg chg="modSp modAnim">
        <pc:chgData name="Jennie Kerwin" userId="89cc6116eb6c0dac" providerId="LiveId" clId="{802E5E21-AD94-4B4F-978A-906C50F7D1DE}" dt="2020-04-27T15:51:00.989" v="27"/>
        <pc:sldMkLst>
          <pc:docMk/>
          <pc:sldMk cId="103425235" sldId="306"/>
        </pc:sldMkLst>
        <pc:spChg chg="mod">
          <ac:chgData name="Jennie Kerwin" userId="89cc6116eb6c0dac" providerId="LiveId" clId="{802E5E21-AD94-4B4F-978A-906C50F7D1DE}" dt="2020-04-27T15:46:09.065" v="21" actId="6549"/>
          <ac:spMkLst>
            <pc:docMk/>
            <pc:sldMk cId="103425235" sldId="306"/>
            <ac:spMk id="12" creationId="{B69677ED-5C54-4353-B94F-C526DD00205C}"/>
          </ac:spMkLst>
        </pc:spChg>
        <pc:spChg chg="mod">
          <ac:chgData name="Jennie Kerwin" userId="89cc6116eb6c0dac" providerId="LiveId" clId="{802E5E21-AD94-4B4F-978A-906C50F7D1DE}" dt="2020-04-27T15:46:14.855" v="23" actId="6549"/>
          <ac:spMkLst>
            <pc:docMk/>
            <pc:sldMk cId="103425235" sldId="306"/>
            <ac:spMk id="76" creationId="{A5209EEE-E1BD-4F2F-8E5D-A043EDA11F92}"/>
          </ac:spMkLst>
        </pc:spChg>
      </pc:sldChg>
      <pc:sldChg chg="del">
        <pc:chgData name="Jennie Kerwin" userId="89cc6116eb6c0dac" providerId="LiveId" clId="{802E5E21-AD94-4B4F-978A-906C50F7D1DE}" dt="2020-04-27T15:45:50.544" v="14" actId="2696"/>
        <pc:sldMkLst>
          <pc:docMk/>
          <pc:sldMk cId="2963664306" sldId="307"/>
        </pc:sldMkLst>
      </pc:sldChg>
      <pc:sldChg chg="del">
        <pc:chgData name="Jennie Kerwin" userId="89cc6116eb6c0dac" providerId="LiveId" clId="{802E5E21-AD94-4B4F-978A-906C50F7D1DE}" dt="2020-04-27T15:45:52.603" v="19" actId="2696"/>
        <pc:sldMkLst>
          <pc:docMk/>
          <pc:sldMk cId="1693987184" sldId="308"/>
        </pc:sldMkLst>
      </pc:sldChg>
      <pc:sldChg chg="del">
        <pc:chgData name="Jennie Kerwin" userId="89cc6116eb6c0dac" providerId="LiveId" clId="{802E5E21-AD94-4B4F-978A-906C50F7D1DE}" dt="2020-04-27T15:45:50.747" v="15" actId="2696"/>
        <pc:sldMkLst>
          <pc:docMk/>
          <pc:sldMk cId="2089139207"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30/05/2020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11058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43106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xmlns=""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xmlns=""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xmlns=""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xmlns=""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xmlns=""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media" Target="../media/media2.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notesSlide" Target="../notesSlides/notesSlide1.xml"/><Relationship Id="rId5" Type="http://schemas.openxmlformats.org/officeDocument/2006/relationships/slideLayout" Target="../slideLayouts/slideLayout12.xml"/><Relationship Id="rId10" Type="http://schemas.openxmlformats.org/officeDocument/2006/relationships/image" Target="../media/image4.png"/><Relationship Id="rId4" Type="http://schemas.microsoft.com/office/2007/relationships/media" Target="../media/media3.m4a"/><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7.png"/><Relationship Id="rId3" Type="http://schemas.microsoft.com/office/2007/relationships/media" Target="../media/media5.m4a"/><Relationship Id="rId7" Type="http://schemas.openxmlformats.org/officeDocument/2006/relationships/slideLayout" Target="../slideLayouts/slideLayout12.xml"/><Relationship Id="rId12" Type="http://schemas.openxmlformats.org/officeDocument/2006/relationships/image" Target="../media/image6.png"/><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audio" Target="../media/media7.m4a"/><Relationship Id="rId11" Type="http://schemas.microsoft.com/office/2007/relationships/hdphoto" Target="../media/hdphoto1.wdp"/><Relationship Id="rId5" Type="http://schemas.microsoft.com/office/2007/relationships/media" Target="../media/media7.m4a"/><Relationship Id="rId10" Type="http://schemas.openxmlformats.org/officeDocument/2006/relationships/image" Target="../media/image2.png"/><Relationship Id="rId4" Type="http://schemas.microsoft.com/office/2007/relationships/media" Target="../media/media6.m4a"/><Relationship Id="rId9" Type="http://schemas.openxmlformats.org/officeDocument/2006/relationships/image" Target="../media/image5.jpg"/><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5B9BD5">
                    <a:lumMod val="75000"/>
                  </a:srgbClr>
                </a:solidFill>
              </a:rPr>
              <a:t>Understand how to read an array. Use beaded lines and grouping to help write division number sentences.</a:t>
            </a:r>
          </a:p>
        </p:txBody>
      </p:sp>
      <p:grpSp>
        <p:nvGrpSpPr>
          <p:cNvPr id="5" name="Group 4"/>
          <p:cNvGrpSpPr/>
          <p:nvPr/>
        </p:nvGrpSpPr>
        <p:grpSpPr>
          <a:xfrm>
            <a:off x="2328556" y="3086480"/>
            <a:ext cx="3060000" cy="360000"/>
            <a:chOff x="619878" y="990000"/>
            <a:chExt cx="3060000" cy="360000"/>
          </a:xfrm>
        </p:grpSpPr>
        <p:sp>
          <p:nvSpPr>
            <p:cNvPr id="7" name="Oval 6"/>
            <p:cNvSpPr>
              <a:spLocks noChangeAspect="1"/>
            </p:cNvSpPr>
            <p:nvPr/>
          </p:nvSpPr>
          <p:spPr>
            <a:xfrm rot="5400000">
              <a:off x="331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a:spLocks noChangeAspect="1"/>
            </p:cNvSpPr>
            <p:nvPr/>
          </p:nvSpPr>
          <p:spPr>
            <a:xfrm rot="5400000">
              <a:off x="61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a:spLocks noChangeAspect="1"/>
            </p:cNvSpPr>
            <p:nvPr/>
          </p:nvSpPr>
          <p:spPr>
            <a:xfrm rot="5400000">
              <a:off x="277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a:spLocks noChangeAspect="1"/>
            </p:cNvSpPr>
            <p:nvPr/>
          </p:nvSpPr>
          <p:spPr>
            <a:xfrm rot="5400000">
              <a:off x="223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a:spLocks noChangeAspect="1"/>
            </p:cNvSpPr>
            <p:nvPr/>
          </p:nvSpPr>
          <p:spPr>
            <a:xfrm rot="5400000">
              <a:off x="169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a:spLocks noChangeAspect="1"/>
            </p:cNvSpPr>
            <p:nvPr/>
          </p:nvSpPr>
          <p:spPr>
            <a:xfrm rot="5400000">
              <a:off x="1159878" y="99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Group 12"/>
          <p:cNvGrpSpPr/>
          <p:nvPr/>
        </p:nvGrpSpPr>
        <p:grpSpPr>
          <a:xfrm>
            <a:off x="2328556" y="3626480"/>
            <a:ext cx="3060000" cy="360000"/>
            <a:chOff x="619878" y="1530000"/>
            <a:chExt cx="3060000" cy="360000"/>
          </a:xfrm>
        </p:grpSpPr>
        <p:sp>
          <p:nvSpPr>
            <p:cNvPr id="8" name="Oval 7"/>
            <p:cNvSpPr>
              <a:spLocks noChangeAspect="1"/>
            </p:cNvSpPr>
            <p:nvPr/>
          </p:nvSpPr>
          <p:spPr>
            <a:xfrm rot="5400000">
              <a:off x="331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a:spLocks noChangeAspect="1"/>
            </p:cNvSpPr>
            <p:nvPr/>
          </p:nvSpPr>
          <p:spPr>
            <a:xfrm rot="5400000">
              <a:off x="61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a:spLocks noChangeAspect="1"/>
            </p:cNvSpPr>
            <p:nvPr/>
          </p:nvSpPr>
          <p:spPr>
            <a:xfrm rot="5400000">
              <a:off x="277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a:spLocks noChangeAspect="1"/>
            </p:cNvSpPr>
            <p:nvPr/>
          </p:nvSpPr>
          <p:spPr>
            <a:xfrm rot="5400000">
              <a:off x="223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a:spLocks noChangeAspect="1"/>
            </p:cNvSpPr>
            <p:nvPr/>
          </p:nvSpPr>
          <p:spPr>
            <a:xfrm rot="5400000">
              <a:off x="169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a:spLocks noChangeAspect="1"/>
            </p:cNvSpPr>
            <p:nvPr/>
          </p:nvSpPr>
          <p:spPr>
            <a:xfrm rot="5400000">
              <a:off x="1159878" y="153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2328556" y="4166480"/>
            <a:ext cx="3060000" cy="360000"/>
            <a:chOff x="619878" y="2070000"/>
            <a:chExt cx="3060000" cy="360000"/>
          </a:xfrm>
        </p:grpSpPr>
        <p:sp>
          <p:nvSpPr>
            <p:cNvPr id="23" name="Oval 22"/>
            <p:cNvSpPr>
              <a:spLocks noChangeAspect="1"/>
            </p:cNvSpPr>
            <p:nvPr/>
          </p:nvSpPr>
          <p:spPr>
            <a:xfrm rot="5400000">
              <a:off x="331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a:spLocks noChangeAspect="1"/>
            </p:cNvSpPr>
            <p:nvPr/>
          </p:nvSpPr>
          <p:spPr>
            <a:xfrm rot="5400000">
              <a:off x="61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a:spLocks noChangeAspect="1"/>
            </p:cNvSpPr>
            <p:nvPr/>
          </p:nvSpPr>
          <p:spPr>
            <a:xfrm rot="5400000">
              <a:off x="277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a:spLocks noChangeAspect="1"/>
            </p:cNvSpPr>
            <p:nvPr/>
          </p:nvSpPr>
          <p:spPr>
            <a:xfrm rot="5400000">
              <a:off x="223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a:spLocks noChangeAspect="1"/>
            </p:cNvSpPr>
            <p:nvPr/>
          </p:nvSpPr>
          <p:spPr>
            <a:xfrm rot="5400000">
              <a:off x="169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a:spLocks noChangeAspect="1"/>
            </p:cNvSpPr>
            <p:nvPr/>
          </p:nvSpPr>
          <p:spPr>
            <a:xfrm rot="5400000">
              <a:off x="1159878" y="2070000"/>
              <a:ext cx="360000" cy="360000"/>
            </a:xfrm>
            <a:prstGeom prst="ellipse">
              <a:avLst/>
            </a:prstGeom>
            <a:solidFill>
              <a:schemeClr val="tx1"/>
            </a:solidFill>
            <a:ln>
              <a:noFill/>
            </a:ln>
            <a:effectLst>
              <a:outerShdw blurRad="63500" sx="102000" sy="102000" algn="ctr" rotWithShape="0">
                <a:prstClr val="black">
                  <a:alpha val="40000"/>
                </a:prstClr>
              </a:outerShdw>
            </a:effectLst>
            <a:scene3d>
              <a:camera prst="orthographicFront"/>
              <a:lightRig rig="threePt" dir="t"/>
            </a:scene3d>
            <a:sp3d>
              <a:bevelT w="508000" h="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4" name="Speech Bubble: Rectangle with Corners Rounded 10">
            <a:extLst>
              <a:ext uri="{FF2B5EF4-FFF2-40B4-BE49-F238E27FC236}">
                <a16:creationId xmlns:a16="http://schemas.microsoft.com/office/drawing/2014/main" xmlns="" id="{A5209EEE-E1BD-4F2F-8E5D-A043EDA11F92}"/>
              </a:ext>
            </a:extLst>
          </p:cNvPr>
          <p:cNvSpPr/>
          <p:nvPr/>
        </p:nvSpPr>
        <p:spPr>
          <a:xfrm>
            <a:off x="5388556" y="1192240"/>
            <a:ext cx="3169035" cy="943799"/>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Let’s check that…</a:t>
            </a:r>
          </a:p>
        </p:txBody>
      </p:sp>
      <p:grpSp>
        <p:nvGrpSpPr>
          <p:cNvPr id="4" name="Group 3"/>
          <p:cNvGrpSpPr/>
          <p:nvPr/>
        </p:nvGrpSpPr>
        <p:grpSpPr>
          <a:xfrm>
            <a:off x="287381" y="1032581"/>
            <a:ext cx="4802349" cy="1534836"/>
            <a:chOff x="3998192" y="715164"/>
            <a:chExt cx="4802349" cy="1534836"/>
          </a:xfrm>
        </p:grpSpPr>
        <p:sp>
          <p:nvSpPr>
            <p:cNvPr id="76" name="Speech Bubble: Rectangle with Corners Rounded 10">
              <a:extLst>
                <a:ext uri="{FF2B5EF4-FFF2-40B4-BE49-F238E27FC236}">
                  <a16:creationId xmlns:a16="http://schemas.microsoft.com/office/drawing/2014/main" xmlns="" id="{A5209EEE-E1BD-4F2F-8E5D-A043EDA11F92}"/>
                </a:ext>
              </a:extLst>
            </p:cNvPr>
            <p:cNvSpPr/>
            <p:nvPr/>
          </p:nvSpPr>
          <p:spPr>
            <a:xfrm>
              <a:off x="3998192" y="715164"/>
              <a:ext cx="4345707" cy="1534836"/>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  I have 3 packets of 6 buns. Draw an array to show 3 lots of 6 buns.</a:t>
              </a:r>
            </a:p>
          </p:txBody>
        </p:sp>
        <p:pic>
          <p:nvPicPr>
            <p:cNvPr id="56" name="Picture 55">
              <a:extLst>
                <a:ext uri="{FF2B5EF4-FFF2-40B4-BE49-F238E27FC236}">
                  <a16:creationId xmlns:a16="http://schemas.microsoft.com/office/drawing/2014/main" xmlns="" id="{C5A0F435-1C23-4D2E-B477-5A2B4CE0489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680982" y="715164"/>
              <a:ext cx="1119559" cy="1119559"/>
            </a:xfrm>
            <a:prstGeom prst="rect">
              <a:avLst/>
            </a:prstGeom>
            <a:effectLst>
              <a:outerShdw blurRad="50800" dist="38100" dir="2700000" algn="tl" rotWithShape="0">
                <a:prstClr val="black">
                  <a:alpha val="40000"/>
                </a:prstClr>
              </a:outerShdw>
            </a:effectLst>
          </p:spPr>
        </p:pic>
      </p:grpSp>
      <p:sp>
        <p:nvSpPr>
          <p:cNvPr id="61" name="TextBox 60"/>
          <p:cNvSpPr txBox="1"/>
          <p:nvPr/>
        </p:nvSpPr>
        <p:spPr>
          <a:xfrm>
            <a:off x="3172880" y="4953835"/>
            <a:ext cx="1191352" cy="400110"/>
          </a:xfrm>
          <a:prstGeom prst="rect">
            <a:avLst/>
          </a:prstGeom>
          <a:solidFill>
            <a:schemeClr val="bg1"/>
          </a:solidFill>
          <a:ln w="15875">
            <a:solidFill>
              <a:schemeClr val="tx1"/>
            </a:solidFill>
          </a:ln>
          <a:effectLst>
            <a:outerShdw blurRad="63500" dist="38100" dir="5400000" algn="t" rotWithShape="0">
              <a:prstClr val="black">
                <a:alpha val="40000"/>
              </a:prstClr>
            </a:outerShdw>
          </a:effectLst>
        </p:spPr>
        <p:txBody>
          <a:bodyPr wrap="none" rtlCol="0">
            <a:spAutoFit/>
          </a:bodyPr>
          <a:lstStyle/>
          <a:p>
            <a:r>
              <a:rPr lang="en-GB" sz="2000" b="1" dirty="0"/>
              <a:t>3 × 6 = 18</a:t>
            </a:r>
          </a:p>
        </p:txBody>
      </p:sp>
      <p:sp>
        <p:nvSpPr>
          <p:cNvPr id="3" name="Rectangle: Rounded Corners 2">
            <a:extLst>
              <a:ext uri="{FF2B5EF4-FFF2-40B4-BE49-F238E27FC236}">
                <a16:creationId xmlns:a16="http://schemas.microsoft.com/office/drawing/2014/main" xmlns="" id="{3B2A03E1-99FA-4E99-B0D7-71EFB010DC08}"/>
              </a:ext>
            </a:extLst>
          </p:cNvPr>
          <p:cNvSpPr/>
          <p:nvPr/>
        </p:nvSpPr>
        <p:spPr>
          <a:xfrm>
            <a:off x="2158583" y="2965513"/>
            <a:ext cx="3372787" cy="561038"/>
          </a:xfrm>
          <a:prstGeom prst="roundRect">
            <a:avLst>
              <a:gd name="adj" fmla="val 48729"/>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xmlns="" id="{1F27EEB8-0867-4294-B636-A8A322952C56}"/>
              </a:ext>
            </a:extLst>
          </p:cNvPr>
          <p:cNvSpPr/>
          <p:nvPr/>
        </p:nvSpPr>
        <p:spPr>
          <a:xfrm>
            <a:off x="2158582" y="3525960"/>
            <a:ext cx="3372787" cy="561038"/>
          </a:xfrm>
          <a:prstGeom prst="roundRect">
            <a:avLst>
              <a:gd name="adj" fmla="val 48729"/>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xmlns="" id="{69BB0D63-A057-4858-A019-551DE20CABB3}"/>
              </a:ext>
            </a:extLst>
          </p:cNvPr>
          <p:cNvSpPr/>
          <p:nvPr/>
        </p:nvSpPr>
        <p:spPr>
          <a:xfrm>
            <a:off x="2158581" y="4098927"/>
            <a:ext cx="3372787" cy="561038"/>
          </a:xfrm>
          <a:prstGeom prst="roundRect">
            <a:avLst>
              <a:gd name="adj" fmla="val 48729"/>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1">
            <a:hlinkClick r:id="" action="ppaction://media"/>
            <a:extLst>
              <a:ext uri="{FF2B5EF4-FFF2-40B4-BE49-F238E27FC236}">
                <a16:creationId xmlns:a16="http://schemas.microsoft.com/office/drawing/2014/main" xmlns="" id="{8EC4A18F-D4C0-46D1-B05A-E7792CC35C0E}"/>
              </a:ext>
            </a:extLst>
          </p:cNvPr>
          <p:cNvPicPr>
            <a:picLocks noChangeAspect="1"/>
          </p:cNvPicPr>
          <p:nvPr>
            <a:audioFile r:link="rId1"/>
            <p:extLst>
              <p:ext uri="{DAA4B4D4-6D71-4841-9C94-3DE7FCFB9230}">
                <p14:media xmlns:p14="http://schemas.microsoft.com/office/powerpoint/2010/main" r:embed="rId2">
                  <p14:trim st="1330" end="969.5034"/>
                </p14:media>
              </p:ext>
            </p:extLst>
          </p:nvPr>
        </p:nvPicPr>
        <p:blipFill>
          <a:blip r:embed="rId10"/>
          <a:stretch>
            <a:fillRect/>
          </a:stretch>
        </p:blipFill>
        <p:spPr>
          <a:xfrm>
            <a:off x="-1159239" y="422981"/>
            <a:ext cx="609600" cy="609600"/>
          </a:xfrm>
          <a:prstGeom prst="rect">
            <a:avLst/>
          </a:prstGeom>
        </p:spPr>
      </p:pic>
      <p:pic>
        <p:nvPicPr>
          <p:cNvPr id="29" name="3 lots...">
            <a:hlinkClick r:id="" action="ppaction://media"/>
            <a:extLst>
              <a:ext uri="{FF2B5EF4-FFF2-40B4-BE49-F238E27FC236}">
                <a16:creationId xmlns:a16="http://schemas.microsoft.com/office/drawing/2014/main" xmlns="" id="{14981CA7-EDCF-46AD-8414-E336AF13D66A}"/>
              </a:ext>
            </a:extLst>
          </p:cNvPr>
          <p:cNvPicPr>
            <a:picLocks noChangeAspect="1"/>
          </p:cNvPicPr>
          <p:nvPr>
            <a:audioFile r:link="rId1"/>
            <p:extLst>
              <p:ext uri="{DAA4B4D4-6D71-4841-9C94-3DE7FCFB9230}">
                <p14:media xmlns:p14="http://schemas.microsoft.com/office/powerpoint/2010/main" r:embed="rId3">
                  <p14:trim st="1665" end="1367.7845"/>
                </p14:media>
              </p:ext>
            </p:extLst>
          </p:nvPr>
        </p:nvPicPr>
        <p:blipFill>
          <a:blip r:embed="rId10"/>
          <a:stretch>
            <a:fillRect/>
          </a:stretch>
        </p:blipFill>
        <p:spPr>
          <a:xfrm>
            <a:off x="-854439" y="2941232"/>
            <a:ext cx="609600" cy="609600"/>
          </a:xfrm>
          <a:prstGeom prst="rect">
            <a:avLst/>
          </a:prstGeom>
        </p:spPr>
      </p:pic>
      <p:pic>
        <p:nvPicPr>
          <p:cNvPr id="30" name="3">
            <a:hlinkClick r:id="" action="ppaction://media"/>
            <a:extLst>
              <a:ext uri="{FF2B5EF4-FFF2-40B4-BE49-F238E27FC236}">
                <a16:creationId xmlns:a16="http://schemas.microsoft.com/office/drawing/2014/main" xmlns="" id="{1BDB7A2C-C078-45F5-9148-CA94489C2E39}"/>
              </a:ext>
            </a:extLst>
          </p:cNvPr>
          <p:cNvPicPr>
            <a:picLocks noChangeAspect="1"/>
          </p:cNvPicPr>
          <p:nvPr>
            <a:audioFile r:link="rId1"/>
            <p:extLst>
              <p:ext uri="{DAA4B4D4-6D71-4841-9C94-3DE7FCFB9230}">
                <p14:media xmlns:p14="http://schemas.microsoft.com/office/powerpoint/2010/main" r:embed="rId4">
                  <p14:trim st="1084" end="448.7301"/>
                </p14:media>
              </p:ext>
            </p:extLst>
          </p:nvPr>
        </p:nvPicPr>
        <p:blipFill>
          <a:blip r:embed="rId10"/>
          <a:stretch>
            <a:fillRect/>
          </a:stretch>
        </p:blipFill>
        <p:spPr>
          <a:xfrm>
            <a:off x="-609600" y="3989029"/>
            <a:ext cx="609600" cy="609600"/>
          </a:xfrm>
          <a:prstGeom prst="rect">
            <a:avLst/>
          </a:prstGeom>
        </p:spPr>
      </p:pic>
    </p:spTree>
    <p:extLst>
      <p:ext uri="{BB962C8B-B14F-4D97-AF65-F5344CB8AC3E}">
        <p14:creationId xmlns:p14="http://schemas.microsoft.com/office/powerpoint/2010/main" val="1034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 presetClass="mediacall" presetSubtype="0" fill="hold" nodeType="withEffect">
                                  <p:stCondLst>
                                    <p:cond delay="500"/>
                                  </p:stCondLst>
                                  <p:childTnLst>
                                    <p:cmd type="call" cmd="playFrom(0.0)">
                                      <p:cBhvr>
                                        <p:cTn id="9" dur="27129"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500"/>
                                        <p:tgtEl>
                                          <p:spTgt spid="13"/>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500"/>
                                        <p:tgtEl>
                                          <p:spTgt spid="14"/>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7000"/>
                            </p:stCondLst>
                            <p:childTnLst>
                              <p:par>
                                <p:cTn id="41" presetID="1" presetClass="mediacall" presetSubtype="0" fill="hold" nodeType="afterEffect">
                                  <p:stCondLst>
                                    <p:cond delay="0"/>
                                  </p:stCondLst>
                                  <p:childTnLst>
                                    <p:cmd type="call" cmd="playFrom(0.0)">
                                      <p:cBhvr>
                                        <p:cTn id="42" dur="15802" fill="hold"/>
                                        <p:tgtEl>
                                          <p:spTgt spid="29"/>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4956" fill="hold"/>
                                        <p:tgtEl>
                                          <p:spTgt spid="30"/>
                                        </p:tgtEl>
                                      </p:cBhvr>
                                    </p:cmd>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6"/>
                </p:tgtEl>
              </p:cMediaNode>
            </p:audio>
            <p:audio>
              <p:cMediaNode vol="80000">
                <p:cTn id="53" fill="hold" display="0">
                  <p:stCondLst>
                    <p:cond delay="indefinite"/>
                  </p:stCondLst>
                  <p:endCondLst>
                    <p:cond evt="onStopAudio" delay="0">
                      <p:tgtEl>
                        <p:sldTgt/>
                      </p:tgtEl>
                    </p:cond>
                  </p:endCondLst>
                </p:cTn>
                <p:tgtEl>
                  <p:spTgt spid="29"/>
                </p:tgtEl>
              </p:cMediaNode>
            </p:audio>
            <p:audio>
              <p:cMediaNode vol="80000">
                <p:cTn id="54" fill="hold" display="0">
                  <p:stCondLst>
                    <p:cond delay="indefinite"/>
                  </p:stCondLst>
                  <p:endCondLst>
                    <p:cond evt="onStopAudio" delay="0">
                      <p:tgtEl>
                        <p:sldTgt/>
                      </p:tgtEl>
                    </p:cond>
                  </p:endCondLst>
                </p:cTn>
                <p:tgtEl>
                  <p:spTgt spid="30"/>
                </p:tgtEl>
              </p:cMediaNode>
            </p:audio>
          </p:childTnLst>
        </p:cTn>
      </p:par>
    </p:tnLst>
    <p:bldLst>
      <p:bldP spid="54" grpId="0" animBg="1"/>
      <p:bldP spid="61" grpId="0" animBg="1"/>
      <p:bldP spid="3"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5B9BD5">
                    <a:lumMod val="75000"/>
                  </a:srgbClr>
                </a:solidFill>
              </a:rPr>
              <a:t>Know that division is the inverse of multiplication. Create and solve division problems. </a:t>
            </a:r>
          </a:p>
        </p:txBody>
      </p:sp>
      <p:pic>
        <p:nvPicPr>
          <p:cNvPr id="30" name="Picture 29"/>
          <p:cNvPicPr>
            <a:picLocks noChangeAspect="1"/>
          </p:cNvPicPr>
          <p:nvPr/>
        </p:nvPicPr>
        <p:blipFill rotWithShape="1">
          <a:blip r:embed="rId9" cstate="print">
            <a:extLst>
              <a:ext uri="{28A0092B-C50C-407E-A947-70E740481C1C}">
                <a14:useLocalDpi xmlns:a14="http://schemas.microsoft.com/office/drawing/2010/main" val="0"/>
              </a:ext>
            </a:extLst>
          </a:blip>
          <a:srcRect l="5588" t="30785" r="6030" b="39284"/>
          <a:stretch/>
        </p:blipFill>
        <p:spPr>
          <a:xfrm>
            <a:off x="361468" y="2931474"/>
            <a:ext cx="8081683" cy="1935261"/>
          </a:xfrm>
          <a:prstGeom prst="rect">
            <a:avLst/>
          </a:prstGeom>
          <a:ln w="15875">
            <a:solidFill>
              <a:schemeClr val="tx1"/>
            </a:solidFill>
          </a:ln>
          <a:effectLst>
            <a:outerShdw blurRad="50800" dist="38100" dir="600000" algn="t" rotWithShape="0">
              <a:prstClr val="black">
                <a:alpha val="40000"/>
              </a:prstClr>
            </a:outerShdw>
          </a:effectLst>
        </p:spPr>
      </p:pic>
      <p:sp>
        <p:nvSpPr>
          <p:cNvPr id="34" name="Freeform: Shape 17">
            <a:extLst>
              <a:ext uri="{FF2B5EF4-FFF2-40B4-BE49-F238E27FC236}">
                <a16:creationId xmlns:a16="http://schemas.microsoft.com/office/drawing/2014/main" xmlns="" id="{825475EF-1D15-419E-9464-AB7CBF76267B}"/>
              </a:ext>
            </a:extLst>
          </p:cNvPr>
          <p:cNvSpPr/>
          <p:nvPr/>
        </p:nvSpPr>
        <p:spPr>
          <a:xfrm>
            <a:off x="647700" y="3354063"/>
            <a:ext cx="2209461" cy="33167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9" name="Freeform: Shape 17">
            <a:extLst>
              <a:ext uri="{FF2B5EF4-FFF2-40B4-BE49-F238E27FC236}">
                <a16:creationId xmlns:a16="http://schemas.microsoft.com/office/drawing/2014/main" xmlns="" id="{825475EF-1D15-419E-9464-AB7CBF76267B}"/>
              </a:ext>
            </a:extLst>
          </p:cNvPr>
          <p:cNvSpPr/>
          <p:nvPr/>
        </p:nvSpPr>
        <p:spPr>
          <a:xfrm>
            <a:off x="2857161" y="3363723"/>
            <a:ext cx="2266472" cy="33167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0" name="TextBox 39"/>
          <p:cNvSpPr txBox="1"/>
          <p:nvPr/>
        </p:nvSpPr>
        <p:spPr>
          <a:xfrm>
            <a:off x="1506484" y="3024000"/>
            <a:ext cx="417102" cy="369332"/>
          </a:xfrm>
          <a:prstGeom prst="rect">
            <a:avLst/>
          </a:prstGeom>
          <a:noFill/>
        </p:spPr>
        <p:txBody>
          <a:bodyPr wrap="none" rtlCol="0">
            <a:spAutoFit/>
          </a:bodyPr>
          <a:lstStyle/>
          <a:p>
            <a:r>
              <a:rPr lang="en-GB" b="1" dirty="0"/>
              <a:t>+6</a:t>
            </a:r>
          </a:p>
        </p:txBody>
      </p:sp>
      <p:sp>
        <p:nvSpPr>
          <p:cNvPr id="44" name="TextBox 43"/>
          <p:cNvSpPr txBox="1"/>
          <p:nvPr/>
        </p:nvSpPr>
        <p:spPr>
          <a:xfrm>
            <a:off x="3738484" y="3024000"/>
            <a:ext cx="417102" cy="369332"/>
          </a:xfrm>
          <a:prstGeom prst="rect">
            <a:avLst/>
          </a:prstGeom>
          <a:noFill/>
        </p:spPr>
        <p:txBody>
          <a:bodyPr wrap="none" rtlCol="0">
            <a:spAutoFit/>
          </a:bodyPr>
          <a:lstStyle/>
          <a:p>
            <a:r>
              <a:rPr lang="en-GB" b="1" dirty="0"/>
              <a:t>+6</a:t>
            </a:r>
          </a:p>
        </p:txBody>
      </p:sp>
      <p:sp>
        <p:nvSpPr>
          <p:cNvPr id="45" name="TextBox 44"/>
          <p:cNvSpPr txBox="1"/>
          <p:nvPr/>
        </p:nvSpPr>
        <p:spPr>
          <a:xfrm>
            <a:off x="6042484" y="3024000"/>
            <a:ext cx="417102" cy="369332"/>
          </a:xfrm>
          <a:prstGeom prst="rect">
            <a:avLst/>
          </a:prstGeom>
          <a:noFill/>
        </p:spPr>
        <p:txBody>
          <a:bodyPr wrap="none" rtlCol="0">
            <a:spAutoFit/>
          </a:bodyPr>
          <a:lstStyle/>
          <a:p>
            <a:r>
              <a:rPr lang="en-GB" b="1" dirty="0"/>
              <a:t>+6</a:t>
            </a:r>
          </a:p>
        </p:txBody>
      </p:sp>
      <p:sp>
        <p:nvSpPr>
          <p:cNvPr id="46" name="Freeform: Shape 17">
            <a:extLst>
              <a:ext uri="{FF2B5EF4-FFF2-40B4-BE49-F238E27FC236}">
                <a16:creationId xmlns:a16="http://schemas.microsoft.com/office/drawing/2014/main" xmlns="" id="{825475EF-1D15-419E-9464-AB7CBF76267B}"/>
              </a:ext>
            </a:extLst>
          </p:cNvPr>
          <p:cNvSpPr/>
          <p:nvPr/>
        </p:nvSpPr>
        <p:spPr>
          <a:xfrm>
            <a:off x="5123633" y="3362137"/>
            <a:ext cx="2232949" cy="33167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7" name="TextBox 46"/>
          <p:cNvSpPr txBox="1"/>
          <p:nvPr/>
        </p:nvSpPr>
        <p:spPr>
          <a:xfrm>
            <a:off x="7147230" y="3997769"/>
            <a:ext cx="418704" cy="369332"/>
          </a:xfrm>
          <a:prstGeom prst="rect">
            <a:avLst/>
          </a:prstGeom>
          <a:noFill/>
        </p:spPr>
        <p:txBody>
          <a:bodyPr wrap="none" rtlCol="0">
            <a:spAutoFit/>
          </a:bodyPr>
          <a:lstStyle/>
          <a:p>
            <a:r>
              <a:rPr lang="en-GB" b="1" dirty="0">
                <a:solidFill>
                  <a:srgbClr val="FF0000"/>
                </a:solidFill>
              </a:rPr>
              <a:t>18</a:t>
            </a:r>
          </a:p>
        </p:txBody>
      </p:sp>
      <p:grpSp>
        <p:nvGrpSpPr>
          <p:cNvPr id="3" name="Group 2"/>
          <p:cNvGrpSpPr/>
          <p:nvPr/>
        </p:nvGrpSpPr>
        <p:grpSpPr>
          <a:xfrm>
            <a:off x="150453" y="382924"/>
            <a:ext cx="4576719" cy="2561750"/>
            <a:chOff x="287381" y="486249"/>
            <a:chExt cx="4576719" cy="2561750"/>
          </a:xfrm>
        </p:grpSpPr>
        <p:sp>
          <p:nvSpPr>
            <p:cNvPr id="48" name="Speech Bubble: Rectangle with Corners Rounded 10">
              <a:extLst>
                <a:ext uri="{FF2B5EF4-FFF2-40B4-BE49-F238E27FC236}">
                  <a16:creationId xmlns:a16="http://schemas.microsoft.com/office/drawing/2014/main" xmlns="" id="{A5209EEE-E1BD-4F2F-8E5D-A043EDA11F92}"/>
                </a:ext>
              </a:extLst>
            </p:cNvPr>
            <p:cNvSpPr/>
            <p:nvPr/>
          </p:nvSpPr>
          <p:spPr>
            <a:xfrm>
              <a:off x="287381" y="1134180"/>
              <a:ext cx="4576719" cy="1913819"/>
            </a:xfrm>
            <a:prstGeom prst="wedgeEllipseCallout">
              <a:avLst>
                <a:gd name="adj1" fmla="val -18402"/>
                <a:gd name="adj2" fmla="val -7439"/>
              </a:avLst>
            </a:prstGeom>
            <a:blipFill dpi="0" rotWithShape="1">
              <a:blip r:embed="rId10">
                <a:extLst>
                  <a:ext uri="{BEBA8EAE-BF5A-486C-A8C5-ECC9F3942E4B}">
                    <a14:imgProps xmlns:a14="http://schemas.microsoft.com/office/drawing/2010/main">
                      <a14:imgLayer r:embed="rId11">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 Now start with the number 18. Can you think of a word problem that starts with 18 buns and involves grouping? </a:t>
              </a:r>
            </a:p>
          </p:txBody>
        </p:sp>
        <p:pic>
          <p:nvPicPr>
            <p:cNvPr id="49" name="Picture 48">
              <a:extLst>
                <a:ext uri="{FF2B5EF4-FFF2-40B4-BE49-F238E27FC236}">
                  <a16:creationId xmlns:a16="http://schemas.microsoft.com/office/drawing/2014/main" xmlns="" id="{AF6EFD4F-8720-427C-9D08-BCEB1A3EBD4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23586" y="486249"/>
              <a:ext cx="1438610" cy="1008746"/>
            </a:xfrm>
            <a:prstGeom prst="rect">
              <a:avLst/>
            </a:prstGeom>
            <a:effectLst>
              <a:outerShdw blurRad="50800" dist="38100" dir="2700000" algn="tl" rotWithShape="0">
                <a:prstClr val="black">
                  <a:alpha val="40000"/>
                </a:prstClr>
              </a:outerShdw>
            </a:effectLst>
          </p:spPr>
        </p:pic>
      </p:grpSp>
      <p:sp>
        <p:nvSpPr>
          <p:cNvPr id="50" name="Speech Bubble: Rectangle with Corners Rounded 10">
            <a:extLst>
              <a:ext uri="{FF2B5EF4-FFF2-40B4-BE49-F238E27FC236}">
                <a16:creationId xmlns:a16="http://schemas.microsoft.com/office/drawing/2014/main" xmlns="" id="{C268CD3D-D163-46C6-9AC4-5F4BD7505D13}"/>
              </a:ext>
            </a:extLst>
          </p:cNvPr>
          <p:cNvSpPr/>
          <p:nvPr/>
        </p:nvSpPr>
        <p:spPr>
          <a:xfrm>
            <a:off x="115941" y="854820"/>
            <a:ext cx="4136853" cy="1802821"/>
          </a:xfrm>
          <a:prstGeom prst="flowChartTerminator">
            <a:avLst/>
          </a:prstGeom>
          <a:blipFill dpi="0" rotWithShape="1">
            <a:blip r:embed="rId13">
              <a:extLs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rPr>
              <a:t>If there are 18 buns altogether and the baker puts them into packets of 6, how many packets will he need? What are we going to have to do to solve this problem? </a:t>
            </a:r>
          </a:p>
        </p:txBody>
      </p:sp>
      <p:sp>
        <p:nvSpPr>
          <p:cNvPr id="51" name="Speech Bubble: Rectangle with Corners Rounded 10">
            <a:extLst>
              <a:ext uri="{FF2B5EF4-FFF2-40B4-BE49-F238E27FC236}">
                <a16:creationId xmlns:a16="http://schemas.microsoft.com/office/drawing/2014/main" xmlns="" id="{C268CD3D-D163-46C6-9AC4-5F4BD7505D13}"/>
              </a:ext>
            </a:extLst>
          </p:cNvPr>
          <p:cNvSpPr/>
          <p:nvPr/>
        </p:nvSpPr>
        <p:spPr>
          <a:xfrm>
            <a:off x="4517519" y="824761"/>
            <a:ext cx="4321681" cy="1802821"/>
          </a:xfrm>
          <a:prstGeom prst="flowChartTerminator">
            <a:avLst/>
          </a:prstGeom>
          <a:blipFill dpi="0" rotWithShape="1">
            <a:blip r:embed="rId13">
              <a:extLs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rPr>
              <a:t>How many groups of 6 are there in 18? We can use a beaded line to find out! Let’s draw jumps of 6 and see how many there are until we reach 18. </a:t>
            </a:r>
          </a:p>
        </p:txBody>
      </p:sp>
      <p:sp>
        <p:nvSpPr>
          <p:cNvPr id="52" name="Speech Bubble: Rectangle with Corners Rounded 10">
            <a:extLst>
              <a:ext uri="{FF2B5EF4-FFF2-40B4-BE49-F238E27FC236}">
                <a16:creationId xmlns:a16="http://schemas.microsoft.com/office/drawing/2014/main" xmlns="" id="{A5209EEE-E1BD-4F2F-8E5D-A043EDA11F92}"/>
              </a:ext>
            </a:extLst>
          </p:cNvPr>
          <p:cNvSpPr/>
          <p:nvPr/>
        </p:nvSpPr>
        <p:spPr>
          <a:xfrm>
            <a:off x="2303163" y="4837772"/>
            <a:ext cx="4551416" cy="1229265"/>
          </a:xfrm>
          <a:prstGeom prst="wedgeEllipseCallout">
            <a:avLst>
              <a:gd name="adj1" fmla="val -18402"/>
              <a:gd name="adj2" fmla="val -7439"/>
            </a:avLst>
          </a:prstGeom>
          <a:blipFill dpi="0" rotWithShape="1">
            <a:blip r:embed="rId10">
              <a:extLst>
                <a:ext uri="{BEBA8EAE-BF5A-486C-A8C5-ECC9F3942E4B}">
                  <a14:imgProps xmlns:a14="http://schemas.microsoft.com/office/drawing/2010/main">
                    <a14:imgLayer r:embed="rId11">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There are 3 jumps, so there are three 6s in 18. </a:t>
            </a:r>
            <a:r>
              <a:rPr lang="en-GB" sz="2000" b="1" dirty="0">
                <a:solidFill>
                  <a:srgbClr val="C00000"/>
                </a:solidFill>
                <a:latin typeface="Myriad Pro Light" panose="020B0603030403020204" pitchFamily="34" charset="0"/>
              </a:rPr>
              <a:t>18 ÷ 6 = 3</a:t>
            </a:r>
            <a:r>
              <a:rPr lang="en-GB" b="1" dirty="0">
                <a:solidFill>
                  <a:srgbClr val="FF0000"/>
                </a:solidFill>
                <a:latin typeface="Myriad Pro Light" panose="020B0603030403020204" pitchFamily="34" charset="0"/>
              </a:rPr>
              <a:t>.</a:t>
            </a:r>
          </a:p>
          <a:p>
            <a:pPr algn="ctr">
              <a:lnSpc>
                <a:spcPct val="114000"/>
              </a:lnSpc>
            </a:pPr>
            <a:r>
              <a:rPr lang="en-GB" b="1" dirty="0">
                <a:solidFill>
                  <a:srgbClr val="FF0000"/>
                </a:solidFill>
                <a:latin typeface="Myriad Pro Light" panose="020B0603030403020204" pitchFamily="34" charset="0"/>
              </a:rPr>
              <a:t>The baker needs 3 packets.</a:t>
            </a:r>
          </a:p>
        </p:txBody>
      </p:sp>
      <p:pic>
        <p:nvPicPr>
          <p:cNvPr id="4" name="Is the number...">
            <a:hlinkClick r:id="" action="ppaction://media"/>
            <a:extLst>
              <a:ext uri="{FF2B5EF4-FFF2-40B4-BE49-F238E27FC236}">
                <a16:creationId xmlns:a16="http://schemas.microsoft.com/office/drawing/2014/main" xmlns="" id="{30A0D7F8-E5DC-466B-AD4B-B0522DF1D9B4}"/>
              </a:ext>
            </a:extLst>
          </p:cNvPr>
          <p:cNvPicPr>
            <a:picLocks noChangeAspect="1"/>
          </p:cNvPicPr>
          <p:nvPr>
            <a:audioFile r:link="rId1"/>
            <p:extLst>
              <p:ext uri="{DAA4B4D4-6D71-4841-9C94-3DE7FCFB9230}">
                <p14:media xmlns:p14="http://schemas.microsoft.com/office/powerpoint/2010/main" r:embed="rId2">
                  <p14:trim st="1752" end="15655.9886"/>
                </p14:media>
              </p:ext>
            </p:extLst>
          </p:nvPr>
        </p:nvPicPr>
        <p:blipFill>
          <a:blip r:embed="rId14"/>
          <a:stretch>
            <a:fillRect/>
          </a:stretch>
        </p:blipFill>
        <p:spPr>
          <a:xfrm>
            <a:off x="-930821" y="550020"/>
            <a:ext cx="609600" cy="609600"/>
          </a:xfrm>
          <a:prstGeom prst="rect">
            <a:avLst/>
          </a:prstGeom>
        </p:spPr>
      </p:pic>
      <p:pic>
        <p:nvPicPr>
          <p:cNvPr id="20" name="Is the number...">
            <a:hlinkClick r:id="" action="ppaction://media"/>
            <a:extLst>
              <a:ext uri="{FF2B5EF4-FFF2-40B4-BE49-F238E27FC236}">
                <a16:creationId xmlns:a16="http://schemas.microsoft.com/office/drawing/2014/main" xmlns="" id="{1410B3D9-6FE1-4C21-870B-2B30616C727E}"/>
              </a:ext>
            </a:extLst>
          </p:cNvPr>
          <p:cNvPicPr>
            <a:picLocks noChangeAspect="1"/>
          </p:cNvPicPr>
          <p:nvPr>
            <a:audioFile r:link="rId1"/>
            <p:extLst>
              <p:ext uri="{DAA4B4D4-6D71-4841-9C94-3DE7FCFB9230}">
                <p14:media xmlns:p14="http://schemas.microsoft.com/office/powerpoint/2010/main" r:embed="rId2">
                  <p14:trim st="10673" end="1657.9886"/>
                </p14:media>
              </p:ext>
            </p:extLst>
          </p:nvPr>
        </p:nvPicPr>
        <p:blipFill>
          <a:blip r:embed="rId14"/>
          <a:stretch>
            <a:fillRect/>
          </a:stretch>
        </p:blipFill>
        <p:spPr>
          <a:xfrm>
            <a:off x="-1046003" y="1391670"/>
            <a:ext cx="609600" cy="609600"/>
          </a:xfrm>
          <a:prstGeom prst="rect">
            <a:avLst/>
          </a:prstGeom>
        </p:spPr>
      </p:pic>
      <p:pic>
        <p:nvPicPr>
          <p:cNvPr id="5" name="18">
            <a:hlinkClick r:id="" action="ppaction://media"/>
            <a:extLst>
              <a:ext uri="{FF2B5EF4-FFF2-40B4-BE49-F238E27FC236}">
                <a16:creationId xmlns:a16="http://schemas.microsoft.com/office/drawing/2014/main" xmlns="" id="{962DF949-A2B1-4252-A202-6E81853B1315}"/>
              </a:ext>
            </a:extLst>
          </p:cNvPr>
          <p:cNvPicPr>
            <a:picLocks noChangeAspect="1"/>
          </p:cNvPicPr>
          <p:nvPr>
            <a:audioFile r:link="rId1"/>
            <p:extLst>
              <p:ext uri="{DAA4B4D4-6D71-4841-9C94-3DE7FCFB9230}">
                <p14:media xmlns:p14="http://schemas.microsoft.com/office/powerpoint/2010/main" r:embed="rId3">
                  <p14:trim st="1352" end="1569.5464"/>
                </p14:media>
              </p:ext>
            </p:extLst>
          </p:nvPr>
        </p:nvPicPr>
        <p:blipFill>
          <a:blip r:embed="rId14"/>
          <a:stretch>
            <a:fillRect/>
          </a:stretch>
        </p:blipFill>
        <p:spPr>
          <a:xfrm>
            <a:off x="9538397" y="2627582"/>
            <a:ext cx="609600" cy="609600"/>
          </a:xfrm>
          <a:prstGeom prst="rect">
            <a:avLst/>
          </a:prstGeom>
        </p:spPr>
      </p:pic>
      <p:pic>
        <p:nvPicPr>
          <p:cNvPr id="6" name="hops">
            <a:hlinkClick r:id="" action="ppaction://media"/>
            <a:extLst>
              <a:ext uri="{FF2B5EF4-FFF2-40B4-BE49-F238E27FC236}">
                <a16:creationId xmlns:a16="http://schemas.microsoft.com/office/drawing/2014/main" xmlns="" id="{D6007279-0901-4B28-A190-46CB1B399631}"/>
              </a:ext>
            </a:extLst>
          </p:cNvPr>
          <p:cNvPicPr>
            <a:picLocks noChangeAspect="1"/>
          </p:cNvPicPr>
          <p:nvPr>
            <a:audioFile r:link="rId1"/>
            <p:extLst>
              <p:ext uri="{DAA4B4D4-6D71-4841-9C94-3DE7FCFB9230}">
                <p14:media xmlns:p14="http://schemas.microsoft.com/office/powerpoint/2010/main" r:embed="rId4">
                  <p14:trim st="6705" end="1681.3219"/>
                </p14:media>
              </p:ext>
            </p:extLst>
          </p:nvPr>
        </p:nvPicPr>
        <p:blipFill>
          <a:blip r:embed="rId14"/>
          <a:stretch>
            <a:fillRect/>
          </a:stretch>
        </p:blipFill>
        <p:spPr>
          <a:xfrm>
            <a:off x="-876907" y="3118317"/>
            <a:ext cx="609600" cy="609600"/>
          </a:xfrm>
          <a:prstGeom prst="rect">
            <a:avLst/>
          </a:prstGeom>
        </p:spPr>
      </p:pic>
      <p:pic>
        <p:nvPicPr>
          <p:cNvPr id="7" name="lesson ender">
            <a:hlinkClick r:id="" action="ppaction://media"/>
            <a:extLst>
              <a:ext uri="{FF2B5EF4-FFF2-40B4-BE49-F238E27FC236}">
                <a16:creationId xmlns:a16="http://schemas.microsoft.com/office/drawing/2014/main" xmlns="" id="{90BBE3CC-C1DB-4C5B-9C8F-9A6DC469C84C}"/>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9243788" y="5327754"/>
            <a:ext cx="609600" cy="609600"/>
          </a:xfrm>
          <a:prstGeom prst="rect">
            <a:avLst/>
          </a:prstGeom>
        </p:spPr>
      </p:pic>
    </p:spTree>
    <p:extLst>
      <p:ext uri="{BB962C8B-B14F-4D97-AF65-F5344CB8AC3E}">
        <p14:creationId xmlns:p14="http://schemas.microsoft.com/office/powerpoint/2010/main" val="85078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fade">
                                      <p:cBhvr>
                                        <p:cTn id="9" dur="500"/>
                                        <p:tgtEl>
                                          <p:spTgt spid="50"/>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7977" fill="hold"/>
                                        <p:tgtEl>
                                          <p:spTgt spid="4"/>
                                        </p:tgtEl>
                                      </p:cBhvr>
                                    </p:cmd>
                                  </p:childTnLst>
                                </p:cTn>
                              </p:par>
                            </p:childTnLst>
                          </p:cTn>
                        </p:par>
                        <p:par>
                          <p:cTn id="13" fill="hold">
                            <p:stCondLst>
                              <p:cond delay="8477"/>
                            </p:stCondLst>
                            <p:childTnLst>
                              <p:par>
                                <p:cTn id="14" presetID="1" presetClass="mediacall" presetSubtype="0" fill="hold" nodeType="afterEffect">
                                  <p:stCondLst>
                                    <p:cond delay="0"/>
                                  </p:stCondLst>
                                  <p:childTnLst>
                                    <p:cmd type="call" cmd="playFrom(0.0)">
                                      <p:cBhvr>
                                        <p:cTn id="15" dur="13054" fill="hold"/>
                                        <p:tgtEl>
                                          <p:spTgt spid="20"/>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7978" fill="hold"/>
                                        <p:tgtEl>
                                          <p:spTgt spid="5"/>
                                        </p:tgtEl>
                                      </p:cBhvr>
                                    </p:cmd>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500"/>
                            </p:stCondLst>
                            <p:childTnLst>
                              <p:par>
                                <p:cTn id="32" presetID="1" presetClass="mediacall" presetSubtype="0" fill="hold" nodeType="afterEffect">
                                  <p:stCondLst>
                                    <p:cond delay="500"/>
                                  </p:stCondLst>
                                  <p:childTnLst>
                                    <p:cmd type="call" cmd="playFrom(0.0)">
                                      <p:cBhvr>
                                        <p:cTn id="33" dur="10472" fill="hold"/>
                                        <p:tgtEl>
                                          <p:spTgt spid="6"/>
                                        </p:tgtEl>
                                      </p:cBhvr>
                                    </p:cmd>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par>
                          <p:cTn id="63" fill="hold">
                            <p:stCondLst>
                              <p:cond delay="500"/>
                            </p:stCondLst>
                            <p:childTnLst>
                              <p:par>
                                <p:cTn id="64" presetID="1" presetClass="mediacall" presetSubtype="0" fill="hold" nodeType="afterEffect">
                                  <p:stCondLst>
                                    <p:cond delay="0"/>
                                  </p:stCondLst>
                                  <p:childTnLst>
                                    <p:cmd type="call" cmd="playFrom(0.0)">
                                      <p:cBhvr>
                                        <p:cTn id="65" dur="1013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4"/>
                </p:tgtEl>
              </p:cMediaNode>
            </p:audio>
            <p:audio>
              <p:cMediaNode vol="80000">
                <p:cTn id="67" fill="hold" display="0">
                  <p:stCondLst>
                    <p:cond delay="indefinite"/>
                  </p:stCondLst>
                  <p:endCondLst>
                    <p:cond evt="onStopAudio" delay="0">
                      <p:tgtEl>
                        <p:sldTgt/>
                      </p:tgtEl>
                    </p:cond>
                  </p:endCondLst>
                </p:cTn>
                <p:tgtEl>
                  <p:spTgt spid="20"/>
                </p:tgtEl>
              </p:cMediaNode>
            </p:audio>
            <p:audio>
              <p:cMediaNode vol="80000">
                <p:cTn id="68" fill="hold" display="0">
                  <p:stCondLst>
                    <p:cond delay="indefinite"/>
                  </p:stCondLst>
                  <p:endCondLst>
                    <p:cond evt="onStopAudio" delay="0">
                      <p:tgtEl>
                        <p:sldTgt/>
                      </p:tgtEl>
                    </p:cond>
                  </p:endCondLst>
                </p:cTn>
                <p:tgtEl>
                  <p:spTgt spid="5"/>
                </p:tgtEl>
              </p:cMediaNode>
            </p:audio>
            <p:audio>
              <p:cMediaNode vol="80000">
                <p:cTn id="69" fill="hold" display="0">
                  <p:stCondLst>
                    <p:cond delay="indefinite"/>
                  </p:stCondLst>
                  <p:endCondLst>
                    <p:cond evt="onStopAudio" delay="0">
                      <p:tgtEl>
                        <p:sldTgt/>
                      </p:tgtEl>
                    </p:cond>
                  </p:endCondLst>
                </p:cTn>
                <p:tgtEl>
                  <p:spTgt spid="6"/>
                </p:tgtEl>
              </p:cMediaNode>
            </p:audio>
            <p:audio>
              <p:cMediaNode vol="80000">
                <p:cTn id="70" fill="hold" display="0">
                  <p:stCondLst>
                    <p:cond delay="indefinite"/>
                  </p:stCondLst>
                  <p:endCondLst>
                    <p:cond evt="onStopAudio" delay="0">
                      <p:tgtEl>
                        <p:sldTgt/>
                      </p:tgtEl>
                    </p:cond>
                  </p:endCondLst>
                </p:cTn>
                <p:tgtEl>
                  <p:spTgt spid="7"/>
                </p:tgtEl>
              </p:cMediaNode>
            </p:audio>
          </p:childTnLst>
        </p:cTn>
      </p:par>
    </p:tnLst>
    <p:bldLst>
      <p:bldP spid="34" grpId="0" animBg="1"/>
      <p:bldP spid="39" grpId="0" animBg="1"/>
      <p:bldP spid="40" grpId="0"/>
      <p:bldP spid="44" grpId="0"/>
      <p:bldP spid="45" grpId="0"/>
      <p:bldP spid="46" grpId="0" animBg="1"/>
      <p:bldP spid="47" grpId="0"/>
      <p:bldP spid="50" grpId="0" animBg="1"/>
      <p:bldP spid="51" grpId="0" animBg="1"/>
      <p:bldP spid="52"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3501</TotalTime>
  <Words>199</Words>
  <Application>Microsoft Office PowerPoint</Application>
  <PresentationFormat>On-screen Show (4:3)</PresentationFormat>
  <Paragraphs>20</Paragraphs>
  <Slides>2</Slides>
  <Notes>2</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Myriad Pro Light</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Emily Rowe</cp:lastModifiedBy>
  <cp:revision>240</cp:revision>
  <dcterms:created xsi:type="dcterms:W3CDTF">2018-09-13T11:08:58Z</dcterms:created>
  <dcterms:modified xsi:type="dcterms:W3CDTF">2020-05-30T10:29:36Z</dcterms:modified>
</cp:coreProperties>
</file>