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B489B2-6879-2C42-AD41-34F5193E55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10696E2-4168-4F48-84F8-4AA96C8EC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2263D5-C51A-3144-B4E0-102BD843B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718159-741E-E648-8CC2-2234135D7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B103C2-C962-AB49-B766-9E8B0A74A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8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310910-9BEC-EF4C-B2CC-C3CFE6F16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994CCDD-F617-1D46-9276-D220761FC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DA767A-8BA4-144F-94FC-6B1FD6E26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E4F492-16F4-BE44-9B91-3C61258A6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5F26BD-0073-B44A-BC60-F1D3C0806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82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45215E7-960E-304D-9B32-D63ECB1354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E0D02F0-DC83-D947-A678-D39A6F8B9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158556-86A6-694A-B9C5-0C34F2BB6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5BA0FD-4600-1A41-ACC8-2CF809584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3337BF-E7BB-F54C-B44F-18775EA83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95E031-E8A9-9F4E-9A08-EFC10E8C1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47AFAB-C1A1-C74D-B317-4CC0FEA78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3906EF-42F9-8A43-92D1-354E709BB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357C0A-69A9-B94B-810E-9F00FB94F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684AB7-E0F3-0149-9108-821E77804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6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C1A057-39A5-A047-87D0-A71DE6DF8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5859AF-B2E0-F846-97EC-39E716167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AEF659-E3A8-6C49-8D06-DC582ED71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DB405D-EF1C-F840-9BD2-8142EEDE8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378A50-B4FF-FE45-9680-2F1CB7890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45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8FBD3A-C8B6-E14B-9EFD-9888FD1BB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9CF6A1-378C-134B-BA1E-1B9C2170D3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DDF2374-E20B-9A48-A7E7-261FEA549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CA0433-68C2-9441-B3B8-FB1373037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F94849B-4BB9-F345-8CB4-C289E7091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796895A-A8CA-6B45-B406-7F948BC60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3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813B58-488F-8047-A435-951C01A6F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6254209-EF92-7041-A419-5DE159700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7C469EE-1230-6947-8DE7-4D1C29841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E497F78-9835-E44E-A4FC-1D3FD1567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89AD34B-0DAE-9847-82D8-D73C00D7F5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5535E2E-139E-3348-8AE0-7AEEFAF8E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8D94707-C676-7946-AD04-CF49F04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562BD6C-AC8F-6846-BE98-553AB61CB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9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FD989A-0744-BF4E-957D-CF342EFBC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C6FC463-59A2-F442-8C5E-E56878FD0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3838DB0-46A5-424E-B83C-930FD1A25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E1C0700-60EF-0847-B542-E763C3442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62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5C12A4A-0371-7A44-BA67-407CDA9B7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B8C7254-2F58-0A4A-9673-001DF6A3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7552C7A-9B82-E247-B390-27E6E412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72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1E2C7D-58D6-964B-9FD6-58620F96D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DB1A5A-2731-0048-B203-2532EE3B3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C79DF4-98CF-2D47-A1D1-369670E3B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D73BAC2-76EF-2A4A-ABBC-C2B3A455F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9982D02-18A0-3942-AF80-54E20A522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4C9456-CBB2-4F48-8A00-187DD7F1D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41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86086E-4A0A-834F-8061-C7B92BB1D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405C37E-0060-1849-8626-8BC2960040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1D7E34D-E9F8-A24E-99D7-22EF44C89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51BEFA-52C0-CF4E-B449-DCE06D4CC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70C2D2-FE78-A142-8193-205016D91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BC77C74-9EC5-2D46-8326-0BDCC1B65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3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09B6812-87E4-7F4E-BC43-88859C4BE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9AA11DE-DF57-3742-9016-04BCF7FCC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693D89-964D-8E43-ABCC-6DBCC83B91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BF8D3-D083-2E48-9B75-65BE69BF08A7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BB6A0A-0799-7D4F-ADAF-C433B6DA3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32EFCB-ACBB-2B48-98EB-5EBAB22EBE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1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EF352A-4D7D-6A47-8F30-5452AB334D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7" y="0"/>
            <a:ext cx="10631424" cy="68580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DF769423-DD3B-0B4D-AE5D-BCA3ABE640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07321" y="5308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7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5C1F816-07B1-3D41-86D2-754D082944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0"/>
            <a:ext cx="10984992" cy="68580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CA4471DD-3015-2146-97DE-0BC1C23D67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74096" y="543126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6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9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EBFB93E-6B4B-A745-AB4A-73E31EF2C8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6" y="928"/>
            <a:ext cx="10823567" cy="6856144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8C2D71BA-BC73-FA45-A2E9-4C06CBB1D5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599" y="525284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1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0AF0308-E1E7-2144-85C1-3893BFFC6C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61" y="641"/>
            <a:ext cx="10580678" cy="6856718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20DF5E49-CD3C-2E4F-B57B-4C3579474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79939" y="17903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7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976B66E-7D04-3845-B283-289D1237A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00" y="1634"/>
            <a:ext cx="10589800" cy="6854732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24C0D08B-0667-A44A-8ECF-E56908DE2B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59073" y="502981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7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7B7238C-746F-1E40-9EC0-5982762E2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5" y="118"/>
            <a:ext cx="10813933" cy="685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7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Widescreen</PresentationFormat>
  <Paragraphs>0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Gower</dc:creator>
  <cp:lastModifiedBy>mjukes</cp:lastModifiedBy>
  <cp:revision>4</cp:revision>
  <dcterms:created xsi:type="dcterms:W3CDTF">2020-04-22T09:31:27Z</dcterms:created>
  <dcterms:modified xsi:type="dcterms:W3CDTF">2020-05-15T10:40:06Z</dcterms:modified>
</cp:coreProperties>
</file>