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0" r:id="rId2"/>
    <p:sldId id="309" r:id="rId3"/>
    <p:sldId id="310" r:id="rId4"/>
    <p:sldId id="317" r:id="rId5"/>
    <p:sldId id="31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F1C85-01D9-4980-B56E-0F373054F7B5}" v="4" dt="2020-04-02T09:13:18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3135" autoAdjust="0"/>
  </p:normalViewPr>
  <p:slideViewPr>
    <p:cSldViewPr snapToGrid="0">
      <p:cViewPr varScale="1">
        <p:scale>
          <a:sx n="63" d="100"/>
          <a:sy n="63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1D5F1C85-01D9-4980-B56E-0F373054F7B5}"/>
    <pc:docChg chg="undo delSld modSld">
      <pc:chgData name="Jennie Kerwin" userId="89cc6116eb6c0dac" providerId="LiveId" clId="{1D5F1C85-01D9-4980-B56E-0F373054F7B5}" dt="2020-04-02T09:14:52.081" v="39" actId="2696"/>
      <pc:docMkLst>
        <pc:docMk/>
      </pc:docMkLst>
      <pc:sldChg chg="del">
        <pc:chgData name="Jennie Kerwin" userId="89cc6116eb6c0dac" providerId="LiveId" clId="{1D5F1C85-01D9-4980-B56E-0F373054F7B5}" dt="2020-04-02T09:10:03.095" v="8" actId="2696"/>
        <pc:sldMkLst>
          <pc:docMk/>
          <pc:sldMk cId="2047842423" sldId="279"/>
        </pc:sldMkLst>
      </pc:sldChg>
      <pc:sldChg chg="del">
        <pc:chgData name="Jennie Kerwin" userId="89cc6116eb6c0dac" providerId="LiveId" clId="{1D5F1C85-01D9-4980-B56E-0F373054F7B5}" dt="2020-04-02T09:10:51.028" v="31" actId="2696"/>
        <pc:sldMkLst>
          <pc:docMk/>
          <pc:sldMk cId="3262603198" sldId="280"/>
        </pc:sldMkLst>
      </pc:sldChg>
      <pc:sldChg chg="del">
        <pc:chgData name="Jennie Kerwin" userId="89cc6116eb6c0dac" providerId="LiveId" clId="{1D5F1C85-01D9-4980-B56E-0F373054F7B5}" dt="2020-04-02T09:10:01.050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1D5F1C85-01D9-4980-B56E-0F373054F7B5}" dt="2020-04-02T09:10:01.253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1D5F1C85-01D9-4980-B56E-0F373054F7B5}" dt="2020-04-02T09:10:00.832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1D5F1C85-01D9-4980-B56E-0F373054F7B5}" dt="2020-04-02T09:10:11.537" v="14" actId="2696"/>
        <pc:sldMkLst>
          <pc:docMk/>
          <pc:sldMk cId="2814342108" sldId="291"/>
        </pc:sldMkLst>
      </pc:sldChg>
      <pc:sldChg chg="del">
        <pc:chgData name="Jennie Kerwin" userId="89cc6116eb6c0dac" providerId="LiveId" clId="{1D5F1C85-01D9-4980-B56E-0F373054F7B5}" dt="2020-04-02T09:10:02.767" v="7" actId="2696"/>
        <pc:sldMkLst>
          <pc:docMk/>
          <pc:sldMk cId="2506434106" sldId="293"/>
        </pc:sldMkLst>
      </pc:sldChg>
      <pc:sldChg chg="del">
        <pc:chgData name="Jennie Kerwin" userId="89cc6116eb6c0dac" providerId="LiveId" clId="{1D5F1C85-01D9-4980-B56E-0F373054F7B5}" dt="2020-04-02T09:10:16.171" v="21" actId="2696"/>
        <pc:sldMkLst>
          <pc:docMk/>
          <pc:sldMk cId="2066867488" sldId="294"/>
        </pc:sldMkLst>
      </pc:sldChg>
      <pc:sldChg chg="del">
        <pc:chgData name="Jennie Kerwin" userId="89cc6116eb6c0dac" providerId="LiveId" clId="{1D5F1C85-01D9-4980-B56E-0F373054F7B5}" dt="2020-04-02T09:10:12.161" v="15" actId="2696"/>
        <pc:sldMkLst>
          <pc:docMk/>
          <pc:sldMk cId="980302502" sldId="295"/>
        </pc:sldMkLst>
      </pc:sldChg>
      <pc:sldChg chg="del">
        <pc:chgData name="Jennie Kerwin" userId="89cc6116eb6c0dac" providerId="LiveId" clId="{1D5F1C85-01D9-4980-B56E-0F373054F7B5}" dt="2020-04-02T09:10:09.539" v="11" actId="2696"/>
        <pc:sldMkLst>
          <pc:docMk/>
          <pc:sldMk cId="3750151232" sldId="296"/>
        </pc:sldMkLst>
      </pc:sldChg>
      <pc:sldChg chg="del">
        <pc:chgData name="Jennie Kerwin" userId="89cc6116eb6c0dac" providerId="LiveId" clId="{1D5F1C85-01D9-4980-B56E-0F373054F7B5}" dt="2020-04-02T09:10:12.738" v="16" actId="2696"/>
        <pc:sldMkLst>
          <pc:docMk/>
          <pc:sldMk cId="3173314348" sldId="297"/>
        </pc:sldMkLst>
      </pc:sldChg>
      <pc:sldChg chg="del">
        <pc:chgData name="Jennie Kerwin" userId="89cc6116eb6c0dac" providerId="LiveId" clId="{1D5F1C85-01D9-4980-B56E-0F373054F7B5}" dt="2020-04-02T09:10:13.971" v="18" actId="2696"/>
        <pc:sldMkLst>
          <pc:docMk/>
          <pc:sldMk cId="116172413" sldId="298"/>
        </pc:sldMkLst>
      </pc:sldChg>
      <pc:sldChg chg="del">
        <pc:chgData name="Jennie Kerwin" userId="89cc6116eb6c0dac" providerId="LiveId" clId="{1D5F1C85-01D9-4980-B56E-0F373054F7B5}" dt="2020-04-02T09:10:15.110" v="20" actId="2696"/>
        <pc:sldMkLst>
          <pc:docMk/>
          <pc:sldMk cId="2925864509" sldId="299"/>
        </pc:sldMkLst>
      </pc:sldChg>
      <pc:sldChg chg="modSp modAnim">
        <pc:chgData name="Jennie Kerwin" userId="89cc6116eb6c0dac" providerId="LiveId" clId="{1D5F1C85-01D9-4980-B56E-0F373054F7B5}" dt="2020-04-02T09:12:23.821" v="35"/>
        <pc:sldMkLst>
          <pc:docMk/>
          <pc:sldMk cId="1566849632" sldId="300"/>
        </pc:sldMkLst>
        <pc:spChg chg="mod">
          <ac:chgData name="Jennie Kerwin" userId="89cc6116eb6c0dac" providerId="LiveId" clId="{1D5F1C85-01D9-4980-B56E-0F373054F7B5}" dt="2020-04-02T09:10:19.870" v="22" actId="6549"/>
          <ac:spMkLst>
            <pc:docMk/>
            <pc:sldMk cId="1566849632" sldId="300"/>
            <ac:spMk id="12" creationId="{B69677ED-5C54-4353-B94F-C526DD00205C}"/>
          </ac:spMkLst>
        </pc:spChg>
        <pc:picChg chg="mod">
          <ac:chgData name="Jennie Kerwin" userId="89cc6116eb6c0dac" providerId="LiveId" clId="{1D5F1C85-01D9-4980-B56E-0F373054F7B5}" dt="2020-04-02T09:12:06.029" v="34" actId="1035"/>
          <ac:picMkLst>
            <pc:docMk/>
            <pc:sldMk cId="1566849632" sldId="300"/>
            <ac:picMk id="3" creationId="{00000000-0000-0000-0000-000000000000}"/>
          </ac:picMkLst>
        </pc:picChg>
      </pc:sldChg>
      <pc:sldChg chg="del">
        <pc:chgData name="Jennie Kerwin" userId="89cc6116eb6c0dac" providerId="LiveId" clId="{1D5F1C85-01D9-4980-B56E-0F373054F7B5}" dt="2020-04-02T09:10:49.827" v="29" actId="2696"/>
        <pc:sldMkLst>
          <pc:docMk/>
          <pc:sldMk cId="2228760609" sldId="302"/>
        </pc:sldMkLst>
      </pc:sldChg>
      <pc:sldChg chg="del">
        <pc:chgData name="Jennie Kerwin" userId="89cc6116eb6c0dac" providerId="LiveId" clId="{1D5F1C85-01D9-4980-B56E-0F373054F7B5}" dt="2020-04-02T09:10:01.502" v="3" actId="2696"/>
        <pc:sldMkLst>
          <pc:docMk/>
          <pc:sldMk cId="2538182622" sldId="303"/>
        </pc:sldMkLst>
      </pc:sldChg>
      <pc:sldChg chg="del">
        <pc:chgData name="Jennie Kerwin" userId="89cc6116eb6c0dac" providerId="LiveId" clId="{1D5F1C85-01D9-4980-B56E-0F373054F7B5}" dt="2020-04-02T09:10:01.987" v="5" actId="2696"/>
        <pc:sldMkLst>
          <pc:docMk/>
          <pc:sldMk cId="559778770" sldId="304"/>
        </pc:sldMkLst>
      </pc:sldChg>
      <pc:sldChg chg="del">
        <pc:chgData name="Jennie Kerwin" userId="89cc6116eb6c0dac" providerId="LiveId" clId="{1D5F1C85-01D9-4980-B56E-0F373054F7B5}" dt="2020-04-02T09:10:50.482" v="30" actId="2696"/>
        <pc:sldMkLst>
          <pc:docMk/>
          <pc:sldMk cId="1238542404" sldId="306"/>
        </pc:sldMkLst>
      </pc:sldChg>
      <pc:sldChg chg="del">
        <pc:chgData name="Jennie Kerwin" userId="89cc6116eb6c0dac" providerId="LiveId" clId="{1D5F1C85-01D9-4980-B56E-0F373054F7B5}" dt="2020-04-02T09:10:01.736" v="4" actId="2696"/>
        <pc:sldMkLst>
          <pc:docMk/>
          <pc:sldMk cId="3248511148" sldId="307"/>
        </pc:sldMkLst>
      </pc:sldChg>
      <pc:sldChg chg="del">
        <pc:chgData name="Jennie Kerwin" userId="89cc6116eb6c0dac" providerId="LiveId" clId="{1D5F1C85-01D9-4980-B56E-0F373054F7B5}" dt="2020-04-02T09:10:02.377" v="6" actId="2696"/>
        <pc:sldMkLst>
          <pc:docMk/>
          <pc:sldMk cId="3248511148" sldId="308"/>
        </pc:sldMkLst>
      </pc:sldChg>
      <pc:sldChg chg="modSp modAnim">
        <pc:chgData name="Jennie Kerwin" userId="89cc6116eb6c0dac" providerId="LiveId" clId="{1D5F1C85-01D9-4980-B56E-0F373054F7B5}" dt="2020-04-02T09:12:59.656" v="36"/>
        <pc:sldMkLst>
          <pc:docMk/>
          <pc:sldMk cId="1483370119" sldId="309"/>
        </pc:sldMkLst>
        <pc:spChg chg="mod">
          <ac:chgData name="Jennie Kerwin" userId="89cc6116eb6c0dac" providerId="LiveId" clId="{1D5F1C85-01D9-4980-B56E-0F373054F7B5}" dt="2020-04-02T09:10:25.596" v="23" actId="6549"/>
          <ac:spMkLst>
            <pc:docMk/>
            <pc:sldMk cId="1483370119" sldId="309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1D5F1C85-01D9-4980-B56E-0F373054F7B5}" dt="2020-04-02T09:13:10.527" v="37"/>
        <pc:sldMkLst>
          <pc:docMk/>
          <pc:sldMk cId="3910645361" sldId="310"/>
        </pc:sldMkLst>
        <pc:spChg chg="mod">
          <ac:chgData name="Jennie Kerwin" userId="89cc6116eb6c0dac" providerId="LiveId" clId="{1D5F1C85-01D9-4980-B56E-0F373054F7B5}" dt="2020-04-02T09:10:28.935" v="24" actId="6549"/>
          <ac:spMkLst>
            <pc:docMk/>
            <pc:sldMk cId="3910645361" sldId="310"/>
            <ac:spMk id="12" creationId="{B69677ED-5C54-4353-B94F-C526DD00205C}"/>
          </ac:spMkLst>
        </pc:spChg>
      </pc:sldChg>
      <pc:sldChg chg="del">
        <pc:chgData name="Jennie Kerwin" userId="89cc6116eb6c0dac" providerId="LiveId" clId="{1D5F1C85-01D9-4980-B56E-0F373054F7B5}" dt="2020-04-02T09:10:09.071" v="10" actId="2696"/>
        <pc:sldMkLst>
          <pc:docMk/>
          <pc:sldMk cId="1222528357" sldId="311"/>
        </pc:sldMkLst>
      </pc:sldChg>
      <pc:sldChg chg="del">
        <pc:chgData name="Jennie Kerwin" userId="89cc6116eb6c0dac" providerId="LiveId" clId="{1D5F1C85-01D9-4980-B56E-0F373054F7B5}" dt="2020-04-02T09:10:03.921" v="9" actId="2696"/>
        <pc:sldMkLst>
          <pc:docMk/>
          <pc:sldMk cId="2731539201" sldId="312"/>
        </pc:sldMkLst>
      </pc:sldChg>
      <pc:sldChg chg="del">
        <pc:chgData name="Jennie Kerwin" userId="89cc6116eb6c0dac" providerId="LiveId" clId="{1D5F1C85-01D9-4980-B56E-0F373054F7B5}" dt="2020-04-02T09:10:13.269" v="17" actId="2696"/>
        <pc:sldMkLst>
          <pc:docMk/>
          <pc:sldMk cId="4056379829" sldId="313"/>
        </pc:sldMkLst>
      </pc:sldChg>
      <pc:sldChg chg="del">
        <pc:chgData name="Jennie Kerwin" userId="89cc6116eb6c0dac" providerId="LiveId" clId="{1D5F1C85-01D9-4980-B56E-0F373054F7B5}" dt="2020-04-02T09:10:14.610" v="19" actId="2696"/>
        <pc:sldMkLst>
          <pc:docMk/>
          <pc:sldMk cId="2980011934" sldId="315"/>
        </pc:sldMkLst>
      </pc:sldChg>
      <pc:sldChg chg="modSp del modAnim">
        <pc:chgData name="Jennie Kerwin" userId="89cc6116eb6c0dac" providerId="LiveId" clId="{1D5F1C85-01D9-4980-B56E-0F373054F7B5}" dt="2020-04-02T09:14:52.081" v="39" actId="2696"/>
        <pc:sldMkLst>
          <pc:docMk/>
          <pc:sldMk cId="3082228947" sldId="316"/>
        </pc:sldMkLst>
        <pc:spChg chg="mod">
          <ac:chgData name="Jennie Kerwin" userId="89cc6116eb6c0dac" providerId="LiveId" clId="{1D5F1C85-01D9-4980-B56E-0F373054F7B5}" dt="2020-04-02T09:10:32.804" v="25" actId="6549"/>
          <ac:spMkLst>
            <pc:docMk/>
            <pc:sldMk cId="3082228947" sldId="316"/>
            <ac:spMk id="12" creationId="{B69677ED-5C54-4353-B94F-C526DD00205C}"/>
          </ac:spMkLst>
        </pc:spChg>
      </pc:sldChg>
      <pc:sldChg chg="modSp">
        <pc:chgData name="Jennie Kerwin" userId="89cc6116eb6c0dac" providerId="LiveId" clId="{1D5F1C85-01D9-4980-B56E-0F373054F7B5}" dt="2020-04-02T09:10:38.093" v="26" actId="6549"/>
        <pc:sldMkLst>
          <pc:docMk/>
          <pc:sldMk cId="3818357908" sldId="317"/>
        </pc:sldMkLst>
        <pc:spChg chg="mod">
          <ac:chgData name="Jennie Kerwin" userId="89cc6116eb6c0dac" providerId="LiveId" clId="{1D5F1C85-01D9-4980-B56E-0F373054F7B5}" dt="2020-04-02T09:10:38.093" v="26" actId="6549"/>
          <ac:spMkLst>
            <pc:docMk/>
            <pc:sldMk cId="3818357908" sldId="317"/>
            <ac:spMk id="12" creationId="{B69677ED-5C54-4353-B94F-C526DD00205C}"/>
          </ac:spMkLst>
        </pc:spChg>
      </pc:sldChg>
      <pc:sldChg chg="modSp modNotesTx">
        <pc:chgData name="Jennie Kerwin" userId="89cc6116eb6c0dac" providerId="LiveId" clId="{1D5F1C85-01D9-4980-B56E-0F373054F7B5}" dt="2020-04-02T09:10:47.892" v="28" actId="6549"/>
        <pc:sldMkLst>
          <pc:docMk/>
          <pc:sldMk cId="489186477" sldId="318"/>
        </pc:sldMkLst>
        <pc:spChg chg="mod">
          <ac:chgData name="Jennie Kerwin" userId="89cc6116eb6c0dac" providerId="LiveId" clId="{1D5F1C85-01D9-4980-B56E-0F373054F7B5}" dt="2020-04-02T09:10:43.024" v="27" actId="6549"/>
          <ac:spMkLst>
            <pc:docMk/>
            <pc:sldMk cId="489186477" sldId="318"/>
            <ac:spMk id="12" creationId="{B69677ED-5C54-4353-B94F-C526DD00205C}"/>
          </ac:spMkLst>
        </pc:spChg>
      </pc:sldChg>
      <pc:sldChg chg="del">
        <pc:chgData name="Jennie Kerwin" userId="89cc6116eb6c0dac" providerId="LiveId" clId="{1D5F1C85-01D9-4980-B56E-0F373054F7B5}" dt="2020-04-02T09:10:51.589" v="32" actId="2696"/>
        <pc:sldMkLst>
          <pc:docMk/>
          <pc:sldMk cId="3896854768" sldId="319"/>
        </pc:sldMkLst>
      </pc:sldChg>
      <pc:sldChg chg="del">
        <pc:chgData name="Jennie Kerwin" userId="89cc6116eb6c0dac" providerId="LiveId" clId="{1D5F1C85-01D9-4980-B56E-0F373054F7B5}" dt="2020-04-02T09:10:10.258" v="12" actId="2696"/>
        <pc:sldMkLst>
          <pc:docMk/>
          <pc:sldMk cId="4010986591" sldId="320"/>
        </pc:sldMkLst>
      </pc:sldChg>
      <pc:sldChg chg="del">
        <pc:chgData name="Jennie Kerwin" userId="89cc6116eb6c0dac" providerId="LiveId" clId="{1D5F1C85-01D9-4980-B56E-0F373054F7B5}" dt="2020-04-02T09:10:10.835" v="13" actId="2696"/>
        <pc:sldMkLst>
          <pc:docMk/>
          <pc:sldMk cId="345056345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71859-A14C-49AB-B9FD-016177689D7E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microsoft.com/office/2007/relationships/media" Target="../media/media3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2.jp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2657" r="52223" b="58194"/>
          <a:stretch/>
        </p:blipFill>
        <p:spPr>
          <a:xfrm>
            <a:off x="4434331" y="767013"/>
            <a:ext cx="3840162" cy="18847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fractions with the same denominator.</a:t>
            </a:r>
          </a:p>
        </p:txBody>
      </p:sp>
      <p:sp>
        <p:nvSpPr>
          <p:cNvPr id="4" name="Pie 3"/>
          <p:cNvSpPr/>
          <p:nvPr/>
        </p:nvSpPr>
        <p:spPr>
          <a:xfrm>
            <a:off x="4434331" y="759916"/>
            <a:ext cx="1858519" cy="1876926"/>
          </a:xfrm>
          <a:prstGeom prst="pie">
            <a:avLst>
              <a:gd name="adj1" fmla="val 10799998"/>
              <a:gd name="adj2" fmla="val 54714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>
            <a:off x="6362400" y="759916"/>
            <a:ext cx="1858519" cy="1876926"/>
          </a:xfrm>
          <a:prstGeom prst="pie">
            <a:avLst>
              <a:gd name="adj1" fmla="val 16129677"/>
              <a:gd name="adj2" fmla="val 12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767013"/>
            <a:ext cx="3584773" cy="76168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These pizzas are divided into 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s.</a:t>
            </a:r>
          </a:p>
        </p:txBody>
      </p:sp>
      <p:sp>
        <p:nvSpPr>
          <p:cNvPr id="15" name="Pie 14"/>
          <p:cNvSpPr/>
          <p:nvPr/>
        </p:nvSpPr>
        <p:spPr>
          <a:xfrm>
            <a:off x="4434331" y="748903"/>
            <a:ext cx="1858519" cy="1876926"/>
          </a:xfrm>
          <a:prstGeom prst="pie">
            <a:avLst>
              <a:gd name="adj1" fmla="val 5031490"/>
              <a:gd name="adj2" fmla="val 108448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3881" y="1709392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First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 is eaten.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3878" y="2427511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Then another </a:t>
            </a:r>
            <a:r>
              <a:rPr lang="en-GB" sz="2000" b="1" baseline="30000" dirty="0">
                <a:solidFill>
                  <a:srgbClr val="253746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3879" y="3389535"/>
            <a:ext cx="3584775" cy="1230089"/>
            <a:chOff x="573879" y="3389535"/>
            <a:chExt cx="3584775" cy="1230089"/>
          </a:xfrm>
        </p:grpSpPr>
        <p:sp>
          <p:nvSpPr>
            <p:cNvPr id="19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73881" y="3389535"/>
              <a:ext cx="3584773" cy="1230089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many </a:t>
              </a:r>
              <a:r>
                <a:rPr lang="en-GB" sz="2000" b="1" baseline="30000" dirty="0">
                  <a:solidFill>
                    <a:srgbClr val="253746"/>
                  </a:solidFill>
                </a:rPr>
                <a:t>1</a:t>
              </a:r>
              <a:r>
                <a:rPr lang="en-GB" sz="2000" b="1" dirty="0">
                  <a:solidFill>
                    <a:srgbClr val="253746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253746"/>
                  </a:solidFill>
                </a:rPr>
                <a:t>4</a:t>
              </a:r>
              <a:r>
                <a:rPr lang="en-GB" sz="2000" b="1" dirty="0">
                  <a:solidFill>
                    <a:srgbClr val="253746"/>
                  </a:solidFill>
                </a:rPr>
                <a:t>s have been eaten altogether?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814763"/>
              <a:ext cx="10906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89720" y="3031691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baseline="30000" dirty="0">
              <a:solidFill>
                <a:srgbClr val="253746"/>
              </a:solidFill>
            </a:endParaRPr>
          </a:p>
          <a:p>
            <a:pPr algn="ctr"/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+ </a:t>
            </a:r>
            <a:r>
              <a:rPr lang="en-GB" sz="2000" b="1" baseline="30000" dirty="0">
                <a:solidFill>
                  <a:srgbClr val="253746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= </a:t>
            </a:r>
            <a:r>
              <a:rPr lang="en-GB" sz="2000" b="1" baseline="30000" dirty="0">
                <a:solidFill>
                  <a:srgbClr val="C00000"/>
                </a:solidFill>
              </a:rPr>
              <a:t>5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4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88544" y="4004578"/>
            <a:ext cx="3584775" cy="1230089"/>
            <a:chOff x="573879" y="3389535"/>
            <a:chExt cx="3584775" cy="1230089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73881" y="3389535"/>
              <a:ext cx="3584773" cy="1230089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else can we write  </a:t>
              </a:r>
              <a:r>
                <a:rPr lang="en-GB" sz="2000" b="1" baseline="30000" dirty="0">
                  <a:solidFill>
                    <a:srgbClr val="C00000"/>
                  </a:solidFill>
                </a:rPr>
                <a:t>5</a:t>
              </a:r>
              <a:r>
                <a:rPr lang="en-GB" sz="2000" b="1" dirty="0">
                  <a:solidFill>
                    <a:srgbClr val="C0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C00000"/>
                  </a:solidFill>
                </a:rPr>
                <a:t>4</a:t>
              </a:r>
              <a:r>
                <a:rPr lang="en-GB" sz="2000" b="1" dirty="0">
                  <a:solidFill>
                    <a:srgbClr val="253746"/>
                  </a:solidFill>
                </a:rPr>
                <a:t> 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814763"/>
              <a:ext cx="10906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049117" y="5077383"/>
            <a:ext cx="3256809" cy="906613"/>
          </a:xfrm>
          <a:prstGeom prst="wedgeEllipseCallout">
            <a:avLst>
              <a:gd name="adj1" fmla="val 58559"/>
              <a:gd name="adj2" fmla="val 5199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As a </a:t>
            </a:r>
            <a:r>
              <a:rPr lang="en-GB" sz="2000" b="1" dirty="0">
                <a:solidFill>
                  <a:srgbClr val="C00000"/>
                </a:solidFill>
              </a:rPr>
              <a:t>mixed number</a:t>
            </a:r>
            <a:r>
              <a:rPr lang="en-GB" sz="2000" b="1" dirty="0">
                <a:solidFill>
                  <a:srgbClr val="253746"/>
                </a:solidFill>
              </a:rPr>
              <a:t>: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 1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4 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endParaRPr lang="en-GB" sz="2000" b="1" dirty="0">
              <a:solidFill>
                <a:srgbClr val="253746"/>
              </a:solidFill>
            </a:endParaRP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F064A8DC-E3ED-417B-97D1-68220A1A2B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8" end="787.149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10640" y="1077766"/>
            <a:ext cx="609600" cy="609600"/>
          </a:xfrm>
          <a:prstGeom prst="rect">
            <a:avLst/>
          </a:prstGeom>
        </p:spPr>
      </p:pic>
      <p:pic>
        <p:nvPicPr>
          <p:cNvPr id="14" name="2">
            <a:hlinkClick r:id="" action="ppaction://media"/>
            <a:extLst>
              <a:ext uri="{FF2B5EF4-FFF2-40B4-BE49-F238E27FC236}">
                <a16:creationId xmlns:a16="http://schemas.microsoft.com/office/drawing/2014/main" id="{DA99B977-4268-4867-BADB-240380270F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32" end="671.668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1640" y="2786190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1FB2881D-F9C7-458C-A404-CC35D12035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52" end="255.70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6440" y="5059609"/>
            <a:ext cx="609600" cy="609600"/>
          </a:xfrm>
          <a:prstGeom prst="rect">
            <a:avLst/>
          </a:prstGeom>
        </p:spPr>
      </p:pic>
      <p:pic>
        <p:nvPicPr>
          <p:cNvPr id="25" name="1a">
            <a:hlinkClick r:id="" action="ppaction://media"/>
            <a:extLst>
              <a:ext uri="{FF2B5EF4-FFF2-40B4-BE49-F238E27FC236}">
                <a16:creationId xmlns:a16="http://schemas.microsoft.com/office/drawing/2014/main" id="{9C996E32-4259-4BD7-9C4C-DBE6BEF587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881" end="677.369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05435" y="3699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23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01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fractions with the same denominator.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5" t="61111" r="5732" b="9596"/>
          <a:stretch/>
        </p:blipFill>
        <p:spPr>
          <a:xfrm>
            <a:off x="4248000" y="720000"/>
            <a:ext cx="3852000" cy="189411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767013"/>
            <a:ext cx="3584773" cy="76168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These pizzas are divided into 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s.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3881" y="1709392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First </a:t>
            </a:r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are eaten.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3879" y="2427511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Then another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3879" y="3389535"/>
            <a:ext cx="3584775" cy="1230089"/>
            <a:chOff x="573879" y="3389535"/>
            <a:chExt cx="3584775" cy="1230089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73881" y="3389535"/>
              <a:ext cx="3584773" cy="1230089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many </a:t>
              </a:r>
              <a:r>
                <a:rPr lang="en-GB" sz="2000" b="1" baseline="30000" dirty="0">
                  <a:solidFill>
                    <a:srgbClr val="253746"/>
                  </a:solidFill>
                </a:rPr>
                <a:t>1</a:t>
              </a:r>
              <a:r>
                <a:rPr lang="en-GB" sz="2000" b="1" dirty="0">
                  <a:solidFill>
                    <a:srgbClr val="253746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253746"/>
                  </a:solidFill>
                </a:rPr>
                <a:t>5</a:t>
              </a:r>
              <a:r>
                <a:rPr lang="en-GB" sz="2000" b="1" dirty="0">
                  <a:solidFill>
                    <a:srgbClr val="253746"/>
                  </a:solidFill>
                </a:rPr>
                <a:t>s have been eaten altogether?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814763"/>
              <a:ext cx="10906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89720" y="3031691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baseline="30000" dirty="0">
              <a:solidFill>
                <a:srgbClr val="253746"/>
              </a:solidFill>
            </a:endParaRPr>
          </a:p>
          <a:p>
            <a:pPr algn="ctr"/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+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= </a:t>
            </a:r>
            <a:r>
              <a:rPr lang="en-GB" sz="2000" b="1" baseline="30000" dirty="0">
                <a:solidFill>
                  <a:srgbClr val="C00000"/>
                </a:solidFill>
              </a:rPr>
              <a:t>7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5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r>
              <a:rPr lang="en-GB" sz="2000" b="1" baseline="-25000" dirty="0">
                <a:solidFill>
                  <a:srgbClr val="253746"/>
                </a:solidFill>
              </a:rPr>
              <a:t> </a:t>
            </a:r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88544" y="4004578"/>
            <a:ext cx="3584775" cy="1230089"/>
            <a:chOff x="573879" y="3389535"/>
            <a:chExt cx="3584775" cy="1230089"/>
          </a:xfrm>
        </p:grpSpPr>
        <p:sp>
          <p:nvSpPr>
            <p:cNvPr id="20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73881" y="3389535"/>
              <a:ext cx="3584773" cy="1230089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else can we write  </a:t>
              </a:r>
              <a:r>
                <a:rPr lang="en-GB" sz="2000" b="1" baseline="30000" dirty="0">
                  <a:solidFill>
                    <a:srgbClr val="C00000"/>
                  </a:solidFill>
                </a:rPr>
                <a:t>7</a:t>
              </a:r>
              <a:r>
                <a:rPr lang="en-GB" sz="2000" b="1" dirty="0">
                  <a:solidFill>
                    <a:srgbClr val="C0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C00000"/>
                  </a:solidFill>
                </a:rPr>
                <a:t>5</a:t>
              </a:r>
              <a:r>
                <a:rPr lang="en-GB" sz="2000" b="1" dirty="0">
                  <a:solidFill>
                    <a:srgbClr val="253746"/>
                  </a:solidFill>
                </a:rPr>
                <a:t> ?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814763"/>
              <a:ext cx="10906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21756" y="4965536"/>
            <a:ext cx="3291503" cy="846844"/>
          </a:xfrm>
          <a:prstGeom prst="wedgeEllipseCallout">
            <a:avLst>
              <a:gd name="adj1" fmla="val 54482"/>
              <a:gd name="adj2" fmla="val 562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As a mixed number: </a:t>
            </a:r>
            <a:r>
              <a:rPr lang="en-GB" sz="2000" b="1" dirty="0">
                <a:solidFill>
                  <a:srgbClr val="C00000"/>
                </a:solidFill>
              </a:rPr>
              <a:t>1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5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r>
              <a:rPr lang="en-GB" sz="2000" b="1" baseline="-25000" dirty="0">
                <a:solidFill>
                  <a:srgbClr val="253746"/>
                </a:solidFill>
              </a:rPr>
              <a:t> 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>
            <a:off x="4284000" y="720000"/>
            <a:ext cx="1858519" cy="1876926"/>
          </a:xfrm>
          <a:prstGeom prst="pie">
            <a:avLst>
              <a:gd name="adj1" fmla="val 16275322"/>
              <a:gd name="adj2" fmla="val 11922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6228000" y="719903"/>
            <a:ext cx="1858519" cy="1876926"/>
          </a:xfrm>
          <a:prstGeom prst="pie">
            <a:avLst>
              <a:gd name="adj1" fmla="val 7607025"/>
              <a:gd name="adj2" fmla="val 163671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>
            <a:off x="4284000" y="728920"/>
            <a:ext cx="1858519" cy="1876926"/>
          </a:xfrm>
          <a:prstGeom prst="pie">
            <a:avLst>
              <a:gd name="adj1" fmla="val 10875980"/>
              <a:gd name="adj2" fmla="val 165992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fractions with the same denominator.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4444" r="8451" b="39899"/>
          <a:stretch/>
        </p:blipFill>
        <p:spPr>
          <a:xfrm>
            <a:off x="641901" y="1696355"/>
            <a:ext cx="8119383" cy="107564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600000" y="2232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4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</a:p>
          <a:p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710958"/>
            <a:ext cx="3817143" cy="76168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also show this on a </a:t>
            </a:r>
            <a:r>
              <a:rPr lang="en-GB" sz="2000" b="1" dirty="0">
                <a:solidFill>
                  <a:srgbClr val="FF0000"/>
                </a:solidFill>
              </a:rPr>
              <a:t>fifths</a:t>
            </a:r>
            <a:r>
              <a:rPr lang="en-GB" sz="2000" b="1" dirty="0">
                <a:solidFill>
                  <a:srgbClr val="253746"/>
                </a:solidFill>
              </a:rPr>
              <a:t> numberline.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709429" y="3009145"/>
            <a:ext cx="2338695" cy="761689"/>
          </a:xfrm>
          <a:prstGeom prst="wedgeEllipseCallout">
            <a:avLst>
              <a:gd name="adj1" fmla="val -64477"/>
              <a:gd name="adj2" fmla="val 568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</a:t>
            </a:r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827551" y="1723465"/>
            <a:ext cx="852833" cy="295637"/>
            <a:chOff x="1423517" y="4164312"/>
            <a:chExt cx="1751915" cy="54645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05408" y="3283130"/>
            <a:ext cx="2895175" cy="63127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Count on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659691" y="1723465"/>
            <a:ext cx="823675" cy="276191"/>
            <a:chOff x="1423517" y="4164312"/>
            <a:chExt cx="1751915" cy="54645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446801" y="1723465"/>
            <a:ext cx="801599" cy="268527"/>
            <a:chOff x="1423517" y="4164312"/>
            <a:chExt cx="1751915" cy="54645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930617" y="4536711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baseline="30000" dirty="0">
              <a:solidFill>
                <a:srgbClr val="253746"/>
              </a:solidFill>
            </a:endParaRPr>
          </a:p>
          <a:p>
            <a:pPr algn="ctr"/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+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= </a:t>
            </a:r>
            <a:r>
              <a:rPr lang="en-GB" sz="2000" b="1" baseline="30000" dirty="0">
                <a:solidFill>
                  <a:srgbClr val="C00000"/>
                </a:solidFill>
              </a:rPr>
              <a:t>7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i="1" dirty="0">
                <a:solidFill>
                  <a:srgbClr val="253746"/>
                </a:solidFill>
              </a:rPr>
              <a:t>or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1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5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r>
              <a:rPr lang="en-GB" sz="2000" b="1" baseline="-25000" dirty="0">
                <a:solidFill>
                  <a:srgbClr val="253746"/>
                </a:solidFill>
              </a:rPr>
              <a:t>  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000" y="2232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C00000"/>
                </a:solidFill>
              </a:rPr>
              <a:t>7</a:t>
            </a:r>
            <a:r>
              <a:rPr lang="en-GB" b="1" dirty="0">
                <a:solidFill>
                  <a:srgbClr val="C00000"/>
                </a:solidFill>
              </a:rPr>
              <a:t>/</a:t>
            </a:r>
            <a:r>
              <a:rPr lang="en-GB" b="1" baseline="-25000" dirty="0">
                <a:solidFill>
                  <a:srgbClr val="C00000"/>
                </a:solidFill>
              </a:rPr>
              <a:t>5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7554758A-8FC3-4FF6-98D3-100C01FB64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" end="490.827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5960" y="726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 animBg="1"/>
      <p:bldP spid="22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fractions with the same denominator.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4444" r="8451" b="39899"/>
          <a:stretch/>
        </p:blipFill>
        <p:spPr>
          <a:xfrm>
            <a:off x="699643" y="2240879"/>
            <a:ext cx="8119383" cy="107564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657742" y="27765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4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</a:p>
          <a:p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91424" y="870261"/>
            <a:ext cx="3817143" cy="76168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1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 </a:t>
            </a:r>
            <a:r>
              <a:rPr lang="en-GB" sz="2000" b="1" dirty="0">
                <a:solidFill>
                  <a:srgbClr val="253746"/>
                </a:solidFill>
              </a:rPr>
              <a:t>- </a:t>
            </a:r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 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59334" y="3614507"/>
            <a:ext cx="3243296" cy="534278"/>
          </a:xfrm>
          <a:prstGeom prst="wedgeEllipseCallout">
            <a:avLst>
              <a:gd name="adj1" fmla="val 27860"/>
              <a:gd name="adj2" fmla="val -942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on 1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534315" y="2267989"/>
            <a:ext cx="771687" cy="295637"/>
            <a:chOff x="1423517" y="4164312"/>
            <a:chExt cx="1751915" cy="54645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8530" y="3761519"/>
            <a:ext cx="3931443" cy="689020"/>
          </a:xfrm>
          <a:prstGeom prst="wedgeEllipseCallout">
            <a:avLst>
              <a:gd name="adj1" fmla="val 18596"/>
              <a:gd name="adj2" fmla="val -9442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Count back </a:t>
            </a:r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endParaRPr lang="en-GB" sz="2000" b="1" dirty="0">
              <a:solidFill>
                <a:srgbClr val="25374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76825" y="2267989"/>
            <a:ext cx="792000" cy="276191"/>
            <a:chOff x="1423517" y="4164312"/>
            <a:chExt cx="1751915" cy="54645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890526" y="2267989"/>
            <a:ext cx="820815" cy="268527"/>
            <a:chOff x="1423517" y="4164312"/>
            <a:chExt cx="1751915" cy="54645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85487" y="4938290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1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 </a:t>
            </a:r>
            <a:r>
              <a:rPr lang="en-GB" sz="2000" b="1" dirty="0">
                <a:solidFill>
                  <a:srgbClr val="253746"/>
                </a:solidFill>
              </a:rPr>
              <a:t>- </a:t>
            </a:r>
            <a:r>
              <a:rPr lang="en-GB" sz="2000" b="1" baseline="30000" dirty="0">
                <a:solidFill>
                  <a:srgbClr val="253746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= </a:t>
            </a:r>
            <a:r>
              <a:rPr lang="en-GB" sz="2000" b="1" baseline="30000" dirty="0">
                <a:solidFill>
                  <a:srgbClr val="C00000"/>
                </a:solidFill>
              </a:rPr>
              <a:t>4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5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9742" y="277652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713500" y="2267989"/>
            <a:ext cx="820815" cy="268527"/>
            <a:chOff x="1423517" y="4164312"/>
            <a:chExt cx="1751915" cy="54645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45681" y="940818"/>
            <a:ext cx="3817143" cy="76168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also use the numberline to subtract.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C772001E-81AC-4697-B501-60DFF6F54D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4" end="1736.215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4040" y="955245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0C66D34A-7E60-4401-A8F4-C679B85664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57527" y="3251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 animBg="1"/>
      <p:bldP spid="22" grpId="0" animBg="1"/>
      <p:bldP spid="29" grpId="0" animBg="1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fractions with the same denominator.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4444" r="8451" b="39899"/>
          <a:stretch/>
        </p:blipFill>
        <p:spPr>
          <a:xfrm>
            <a:off x="641901" y="1696355"/>
            <a:ext cx="8119383" cy="107564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44000" y="2232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</a:p>
          <a:p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16539" y="748903"/>
            <a:ext cx="3817143" cy="76168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1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 </a:t>
            </a:r>
            <a:r>
              <a:rPr lang="en-GB" sz="2000" b="1" dirty="0">
                <a:solidFill>
                  <a:srgbClr val="253746"/>
                </a:solidFill>
              </a:rPr>
              <a:t>-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 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70172" y="3083194"/>
            <a:ext cx="3243296" cy="534278"/>
          </a:xfrm>
          <a:prstGeom prst="wedgeEllipseCallout">
            <a:avLst>
              <a:gd name="adj1" fmla="val 6480"/>
              <a:gd name="adj2" fmla="val -9711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on 1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061097" y="1711341"/>
            <a:ext cx="771687" cy="295637"/>
            <a:chOff x="1423517" y="4164312"/>
            <a:chExt cx="1751915" cy="54645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9581" y="3230880"/>
            <a:ext cx="3931443" cy="689020"/>
          </a:xfrm>
          <a:prstGeom prst="wedgeEllipseCallout">
            <a:avLst>
              <a:gd name="adj1" fmla="val 18596"/>
              <a:gd name="adj2" fmla="val -9442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Count back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832784" y="1723465"/>
            <a:ext cx="820815" cy="268527"/>
            <a:chOff x="1423517" y="4164312"/>
            <a:chExt cx="1751915" cy="54645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113021" y="4557465"/>
            <a:ext cx="3584773" cy="6041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1</a:t>
            </a:r>
            <a:r>
              <a:rPr lang="en-GB" sz="2000" b="1" baseline="30000" dirty="0">
                <a:solidFill>
                  <a:srgbClr val="253746"/>
                </a:solidFill>
              </a:rPr>
              <a:t>1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 </a:t>
            </a:r>
            <a:r>
              <a:rPr lang="en-GB" sz="2000" b="1" dirty="0">
                <a:solidFill>
                  <a:srgbClr val="253746"/>
                </a:solidFill>
              </a:rPr>
              <a:t>- </a:t>
            </a:r>
            <a:r>
              <a:rPr lang="en-GB" sz="2000" b="1" baseline="30000" dirty="0">
                <a:solidFill>
                  <a:srgbClr val="253746"/>
                </a:solidFill>
              </a:rPr>
              <a:t>3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= </a:t>
            </a:r>
            <a:r>
              <a:rPr lang="en-GB" sz="2000" b="1" baseline="30000" dirty="0">
                <a:solidFill>
                  <a:srgbClr val="C00000"/>
                </a:solidFill>
              </a:rPr>
              <a:t>3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5</a:t>
            </a:r>
            <a:endParaRPr lang="en-GB" sz="2000" b="1" dirty="0">
              <a:solidFill>
                <a:srgbClr val="C00000"/>
              </a:solidFill>
            </a:endParaRPr>
          </a:p>
          <a:p>
            <a:pPr algn="ctr"/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00" y="22320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655758" y="1723465"/>
            <a:ext cx="820815" cy="268527"/>
            <a:chOff x="1423517" y="4164312"/>
            <a:chExt cx="1751915" cy="54645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3175431" y="4710767"/>
              <a:ext cx="1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507872B4-F473-41D4-B7AF-EA7EF79F0869}"/>
                </a:ext>
              </a:extLst>
            </p:cNvPr>
            <p:cNvSpPr/>
            <p:nvPr/>
          </p:nvSpPr>
          <p:spPr>
            <a:xfrm>
              <a:off x="1423517" y="4164312"/>
              <a:ext cx="1709406" cy="501636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lesson ender">
            <a:hlinkClick r:id="" action="ppaction://media"/>
            <a:extLst>
              <a:ext uri="{FF2B5EF4-FFF2-40B4-BE49-F238E27FC236}">
                <a16:creationId xmlns:a16="http://schemas.microsoft.com/office/drawing/2014/main" id="{A63BA2F4-0076-480F-BED8-EDBA10008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4040" y="4280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5" grpId="0" animBg="1"/>
      <p:bldP spid="22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2549</TotalTime>
  <Words>228</Words>
  <Application>Microsoft Office PowerPoint</Application>
  <PresentationFormat>On-screen Show (4:3)</PresentationFormat>
  <Paragraphs>68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209</cp:revision>
  <dcterms:created xsi:type="dcterms:W3CDTF">2018-09-13T11:08:58Z</dcterms:created>
  <dcterms:modified xsi:type="dcterms:W3CDTF">2020-04-06T15:40:53Z</dcterms:modified>
</cp:coreProperties>
</file>