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97" r:id="rId2"/>
    <p:sldId id="309" r:id="rId3"/>
    <p:sldId id="310" r:id="rId4"/>
    <p:sldId id="31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F6B350"/>
    <a:srgbClr val="004A76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47D568-9820-4149-9ADF-F2A0A2525863}" v="4" dt="2020-04-21T16:05:03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4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12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2B47D568-9820-4149-9ADF-F2A0A2525863}"/>
    <pc:docChg chg="delSld modSld">
      <pc:chgData name="Jennie Kerwin" userId="89cc6116eb6c0dac" providerId="LiveId" clId="{2B47D568-9820-4149-9ADF-F2A0A2525863}" dt="2020-04-21T16:05:03.282" v="33"/>
      <pc:docMkLst>
        <pc:docMk/>
      </pc:docMkLst>
      <pc:sldChg chg="del">
        <pc:chgData name="Jennie Kerwin" userId="89cc6116eb6c0dac" providerId="LiveId" clId="{2B47D568-9820-4149-9ADF-F2A0A2525863}" dt="2020-04-21T16:02:54.989" v="28" actId="2696"/>
        <pc:sldMkLst>
          <pc:docMk/>
          <pc:sldMk cId="3262603198" sldId="280"/>
        </pc:sldMkLst>
      </pc:sldChg>
      <pc:sldChg chg="del">
        <pc:chgData name="Jennie Kerwin" userId="89cc6116eb6c0dac" providerId="LiveId" clId="{2B47D568-9820-4149-9ADF-F2A0A2525863}" dt="2020-04-21T16:02:17.791" v="1" actId="2696"/>
        <pc:sldMkLst>
          <pc:docMk/>
          <pc:sldMk cId="2754893100" sldId="284"/>
        </pc:sldMkLst>
      </pc:sldChg>
      <pc:sldChg chg="del">
        <pc:chgData name="Jennie Kerwin" userId="89cc6116eb6c0dac" providerId="LiveId" clId="{2B47D568-9820-4149-9ADF-F2A0A2525863}" dt="2020-04-21T16:02:18.021" v="2" actId="2696"/>
        <pc:sldMkLst>
          <pc:docMk/>
          <pc:sldMk cId="1450291885" sldId="285"/>
        </pc:sldMkLst>
      </pc:sldChg>
      <pc:sldChg chg="del">
        <pc:chgData name="Jennie Kerwin" userId="89cc6116eb6c0dac" providerId="LiveId" clId="{2B47D568-9820-4149-9ADF-F2A0A2525863}" dt="2020-04-21T16:02:18.461" v="4" actId="2696"/>
        <pc:sldMkLst>
          <pc:docMk/>
          <pc:sldMk cId="499201509" sldId="286"/>
        </pc:sldMkLst>
      </pc:sldChg>
      <pc:sldChg chg="del">
        <pc:chgData name="Jennie Kerwin" userId="89cc6116eb6c0dac" providerId="LiveId" clId="{2B47D568-9820-4149-9ADF-F2A0A2525863}" dt="2020-04-21T16:02:17.531" v="0" actId="2696"/>
        <pc:sldMkLst>
          <pc:docMk/>
          <pc:sldMk cId="2966993120" sldId="287"/>
        </pc:sldMkLst>
      </pc:sldChg>
      <pc:sldChg chg="del">
        <pc:chgData name="Jennie Kerwin" userId="89cc6116eb6c0dac" providerId="LiveId" clId="{2B47D568-9820-4149-9ADF-F2A0A2525863}" dt="2020-04-21T16:02:25.793" v="14" actId="2696"/>
        <pc:sldMkLst>
          <pc:docMk/>
          <pc:sldMk cId="2814342108" sldId="291"/>
        </pc:sldMkLst>
      </pc:sldChg>
      <pc:sldChg chg="del">
        <pc:chgData name="Jennie Kerwin" userId="89cc6116eb6c0dac" providerId="LiveId" clId="{2B47D568-9820-4149-9ADF-F2A0A2525863}" dt="2020-04-21T16:02:54.549" v="27" actId="2696"/>
        <pc:sldMkLst>
          <pc:docMk/>
          <pc:sldMk cId="580363747" sldId="292"/>
        </pc:sldMkLst>
      </pc:sldChg>
      <pc:sldChg chg="del">
        <pc:chgData name="Jennie Kerwin" userId="89cc6116eb6c0dac" providerId="LiveId" clId="{2B47D568-9820-4149-9ADF-F2A0A2525863}" dt="2020-04-21T16:02:18.951" v="5" actId="2696"/>
        <pc:sldMkLst>
          <pc:docMk/>
          <pc:sldMk cId="4273368816" sldId="293"/>
        </pc:sldMkLst>
      </pc:sldChg>
      <pc:sldChg chg="del">
        <pc:chgData name="Jennie Kerwin" userId="89cc6116eb6c0dac" providerId="LiveId" clId="{2B47D568-9820-4149-9ADF-F2A0A2525863}" dt="2020-04-21T16:02:26.435" v="15" actId="2696"/>
        <pc:sldMkLst>
          <pc:docMk/>
          <pc:sldMk cId="3812328163" sldId="294"/>
        </pc:sldMkLst>
      </pc:sldChg>
      <pc:sldChg chg="del">
        <pc:chgData name="Jennie Kerwin" userId="89cc6116eb6c0dac" providerId="LiveId" clId="{2B47D568-9820-4149-9ADF-F2A0A2525863}" dt="2020-04-21T16:02:48.407" v="22" actId="2696"/>
        <pc:sldMkLst>
          <pc:docMk/>
          <pc:sldMk cId="3627542737" sldId="295"/>
        </pc:sldMkLst>
      </pc:sldChg>
      <pc:sldChg chg="del">
        <pc:chgData name="Jennie Kerwin" userId="89cc6116eb6c0dac" providerId="LiveId" clId="{2B47D568-9820-4149-9ADF-F2A0A2525863}" dt="2020-04-21T16:02:24.043" v="10" actId="2696"/>
        <pc:sldMkLst>
          <pc:docMk/>
          <pc:sldMk cId="2391478741" sldId="296"/>
        </pc:sldMkLst>
      </pc:sldChg>
      <pc:sldChg chg="modSp modAnim">
        <pc:chgData name="Jennie Kerwin" userId="89cc6116eb6c0dac" providerId="LiveId" clId="{2B47D568-9820-4149-9ADF-F2A0A2525863}" dt="2020-04-21T16:04:52.137" v="30"/>
        <pc:sldMkLst>
          <pc:docMk/>
          <pc:sldMk cId="1532716919" sldId="297"/>
        </pc:sldMkLst>
        <pc:spChg chg="mod">
          <ac:chgData name="Jennie Kerwin" userId="89cc6116eb6c0dac" providerId="LiveId" clId="{2B47D568-9820-4149-9ADF-F2A0A2525863}" dt="2020-04-21T16:02:29.628" v="16" actId="6549"/>
          <ac:spMkLst>
            <pc:docMk/>
            <pc:sldMk cId="1532716919" sldId="297"/>
            <ac:spMk id="12" creationId="{B69677ED-5C54-4353-B94F-C526DD00205C}"/>
          </ac:spMkLst>
        </pc:spChg>
      </pc:sldChg>
      <pc:sldChg chg="del">
        <pc:chgData name="Jennie Kerwin" userId="89cc6116eb6c0dac" providerId="LiveId" clId="{2B47D568-9820-4149-9ADF-F2A0A2525863}" dt="2020-04-21T16:02:47.873" v="21" actId="2696"/>
        <pc:sldMkLst>
          <pc:docMk/>
          <pc:sldMk cId="4240493605" sldId="299"/>
        </pc:sldMkLst>
      </pc:sldChg>
      <pc:sldChg chg="del">
        <pc:chgData name="Jennie Kerwin" userId="89cc6116eb6c0dac" providerId="LiveId" clId="{2B47D568-9820-4149-9ADF-F2A0A2525863}" dt="2020-04-21T16:02:53.308" v="25" actId="2696"/>
        <pc:sldMkLst>
          <pc:docMk/>
          <pc:sldMk cId="2009280422" sldId="300"/>
        </pc:sldMkLst>
      </pc:sldChg>
      <pc:sldChg chg="del">
        <pc:chgData name="Jennie Kerwin" userId="89cc6116eb6c0dac" providerId="LiveId" clId="{2B47D568-9820-4149-9ADF-F2A0A2525863}" dt="2020-04-21T16:02:53.969" v="26" actId="2696"/>
        <pc:sldMkLst>
          <pc:docMk/>
          <pc:sldMk cId="3611181425" sldId="302"/>
        </pc:sldMkLst>
      </pc:sldChg>
      <pc:sldChg chg="del">
        <pc:chgData name="Jennie Kerwin" userId="89cc6116eb6c0dac" providerId="LiveId" clId="{2B47D568-9820-4149-9ADF-F2A0A2525863}" dt="2020-04-21T16:02:18.261" v="3" actId="2696"/>
        <pc:sldMkLst>
          <pc:docMk/>
          <pc:sldMk cId="1948122438" sldId="303"/>
        </pc:sldMkLst>
      </pc:sldChg>
      <pc:sldChg chg="del">
        <pc:chgData name="Jennie Kerwin" userId="89cc6116eb6c0dac" providerId="LiveId" clId="{2B47D568-9820-4149-9ADF-F2A0A2525863}" dt="2020-04-21T16:02:23.263" v="6" actId="2696"/>
        <pc:sldMkLst>
          <pc:docMk/>
          <pc:sldMk cId="2124087924" sldId="304"/>
        </pc:sldMkLst>
      </pc:sldChg>
      <pc:sldChg chg="del">
        <pc:chgData name="Jennie Kerwin" userId="89cc6116eb6c0dac" providerId="LiveId" clId="{2B47D568-9820-4149-9ADF-F2A0A2525863}" dt="2020-04-21T16:02:23.473" v="7" actId="2696"/>
        <pc:sldMkLst>
          <pc:docMk/>
          <pc:sldMk cId="2900671305" sldId="305"/>
        </pc:sldMkLst>
      </pc:sldChg>
      <pc:sldChg chg="del">
        <pc:chgData name="Jennie Kerwin" userId="89cc6116eb6c0dac" providerId="LiveId" clId="{2B47D568-9820-4149-9ADF-F2A0A2525863}" dt="2020-04-21T16:02:23.633" v="8" actId="2696"/>
        <pc:sldMkLst>
          <pc:docMk/>
          <pc:sldMk cId="2396041940" sldId="306"/>
        </pc:sldMkLst>
      </pc:sldChg>
      <pc:sldChg chg="del">
        <pc:chgData name="Jennie Kerwin" userId="89cc6116eb6c0dac" providerId="LiveId" clId="{2B47D568-9820-4149-9ADF-F2A0A2525863}" dt="2020-04-21T16:02:23.833" v="9" actId="2696"/>
        <pc:sldMkLst>
          <pc:docMk/>
          <pc:sldMk cId="2617518301" sldId="307"/>
        </pc:sldMkLst>
      </pc:sldChg>
      <pc:sldChg chg="del">
        <pc:chgData name="Jennie Kerwin" userId="89cc6116eb6c0dac" providerId="LiveId" clId="{2B47D568-9820-4149-9ADF-F2A0A2525863}" dt="2020-04-21T16:02:24.663" v="11" actId="2696"/>
        <pc:sldMkLst>
          <pc:docMk/>
          <pc:sldMk cId="2397116661" sldId="308"/>
        </pc:sldMkLst>
      </pc:sldChg>
      <pc:sldChg chg="modSp modAnim">
        <pc:chgData name="Jennie Kerwin" userId="89cc6116eb6c0dac" providerId="LiveId" clId="{2B47D568-9820-4149-9ADF-F2A0A2525863}" dt="2020-04-21T16:04:56.518" v="31"/>
        <pc:sldMkLst>
          <pc:docMk/>
          <pc:sldMk cId="3196153614" sldId="309"/>
        </pc:sldMkLst>
        <pc:spChg chg="mod">
          <ac:chgData name="Jennie Kerwin" userId="89cc6116eb6c0dac" providerId="LiveId" clId="{2B47D568-9820-4149-9ADF-F2A0A2525863}" dt="2020-04-21T16:02:33.728" v="17" actId="6549"/>
          <ac:spMkLst>
            <pc:docMk/>
            <pc:sldMk cId="3196153614" sldId="309"/>
            <ac:spMk id="12" creationId="{B69677ED-5C54-4353-B94F-C526DD00205C}"/>
          </ac:spMkLst>
        </pc:spChg>
      </pc:sldChg>
      <pc:sldChg chg="modSp modAnim">
        <pc:chgData name="Jennie Kerwin" userId="89cc6116eb6c0dac" providerId="LiveId" clId="{2B47D568-9820-4149-9ADF-F2A0A2525863}" dt="2020-04-21T16:04:59.919" v="32"/>
        <pc:sldMkLst>
          <pc:docMk/>
          <pc:sldMk cId="192664283" sldId="310"/>
        </pc:sldMkLst>
        <pc:spChg chg="mod">
          <ac:chgData name="Jennie Kerwin" userId="89cc6116eb6c0dac" providerId="LiveId" clId="{2B47D568-9820-4149-9ADF-F2A0A2525863}" dt="2020-04-21T16:02:37.368" v="18" actId="6549"/>
          <ac:spMkLst>
            <pc:docMk/>
            <pc:sldMk cId="192664283" sldId="310"/>
            <ac:spMk id="12" creationId="{B69677ED-5C54-4353-B94F-C526DD00205C}"/>
          </ac:spMkLst>
        </pc:spChg>
      </pc:sldChg>
      <pc:sldChg chg="modSp modAnim modNotesTx">
        <pc:chgData name="Jennie Kerwin" userId="89cc6116eb6c0dac" providerId="LiveId" clId="{2B47D568-9820-4149-9ADF-F2A0A2525863}" dt="2020-04-21T16:05:03.282" v="33"/>
        <pc:sldMkLst>
          <pc:docMk/>
          <pc:sldMk cId="3171552448" sldId="311"/>
        </pc:sldMkLst>
        <pc:spChg chg="mod">
          <ac:chgData name="Jennie Kerwin" userId="89cc6116eb6c0dac" providerId="LiveId" clId="{2B47D568-9820-4149-9ADF-F2A0A2525863}" dt="2020-04-21T16:02:40.960" v="19" actId="6549"/>
          <ac:spMkLst>
            <pc:docMk/>
            <pc:sldMk cId="3171552448" sldId="311"/>
            <ac:spMk id="12" creationId="{B69677ED-5C54-4353-B94F-C526DD00205C}"/>
          </ac:spMkLst>
        </pc:spChg>
      </pc:sldChg>
      <pc:sldChg chg="del">
        <pc:chgData name="Jennie Kerwin" userId="89cc6116eb6c0dac" providerId="LiveId" clId="{2B47D568-9820-4149-9ADF-F2A0A2525863}" dt="2020-04-21T16:02:51.918" v="23" actId="2696"/>
        <pc:sldMkLst>
          <pc:docMk/>
          <pc:sldMk cId="4223875147" sldId="312"/>
        </pc:sldMkLst>
      </pc:sldChg>
      <pc:sldChg chg="del">
        <pc:chgData name="Jennie Kerwin" userId="89cc6116eb6c0dac" providerId="LiveId" clId="{2B47D568-9820-4149-9ADF-F2A0A2525863}" dt="2020-04-21T16:02:52.668" v="24" actId="2696"/>
        <pc:sldMkLst>
          <pc:docMk/>
          <pc:sldMk cId="1923935380" sldId="313"/>
        </pc:sldMkLst>
      </pc:sldChg>
      <pc:sldChg chg="del">
        <pc:chgData name="Jennie Kerwin" userId="89cc6116eb6c0dac" providerId="LiveId" clId="{2B47D568-9820-4149-9ADF-F2A0A2525863}" dt="2020-04-21T16:02:55.809" v="29" actId="2696"/>
        <pc:sldMkLst>
          <pc:docMk/>
          <pc:sldMk cId="2345537086" sldId="314"/>
        </pc:sldMkLst>
      </pc:sldChg>
      <pc:sldChg chg="del">
        <pc:chgData name="Jennie Kerwin" userId="89cc6116eb6c0dac" providerId="LiveId" clId="{2B47D568-9820-4149-9ADF-F2A0A2525863}" dt="2020-04-21T16:02:24.873" v="12" actId="2696"/>
        <pc:sldMkLst>
          <pc:docMk/>
          <pc:sldMk cId="1707417229" sldId="320"/>
        </pc:sldMkLst>
      </pc:sldChg>
      <pc:sldChg chg="del">
        <pc:chgData name="Jennie Kerwin" userId="89cc6116eb6c0dac" providerId="LiveId" clId="{2B47D568-9820-4149-9ADF-F2A0A2525863}" dt="2020-04-21T16:02:25.273" v="13" actId="2696"/>
        <pc:sldMkLst>
          <pc:docMk/>
          <pc:sldMk cId="1260902655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96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microsoft.com/office/2007/relationships/media" Target="../media/media6.m4a"/><Relationship Id="rId12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openxmlformats.org/officeDocument/2006/relationships/image" Target="../media/image3.png"/><Relationship Id="rId5" Type="http://schemas.microsoft.com/office/2007/relationships/media" Target="../media/media4.m4a"/><Relationship Id="rId10" Type="http://schemas.openxmlformats.org/officeDocument/2006/relationships/image" Target="../media/image2.png"/><Relationship Id="rId4" Type="http://schemas.microsoft.com/office/2007/relationships/media" Target="../media/media3.m4a"/><Relationship Id="rId9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5.png"/><Relationship Id="rId3" Type="http://schemas.microsoft.com/office/2007/relationships/media" Target="../media/media8.m4a"/><Relationship Id="rId7" Type="http://schemas.microsoft.com/office/2007/relationships/media" Target="../media/media12.m4a"/><Relationship Id="rId12" Type="http://schemas.openxmlformats.org/officeDocument/2006/relationships/image" Target="../media/image4.png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microsoft.com/office/2007/relationships/media" Target="../media/media11.m4a"/><Relationship Id="rId11" Type="http://schemas.openxmlformats.org/officeDocument/2006/relationships/image" Target="../media/image3.png"/><Relationship Id="rId5" Type="http://schemas.microsoft.com/office/2007/relationships/media" Target="../media/media10.m4a"/><Relationship Id="rId10" Type="http://schemas.openxmlformats.org/officeDocument/2006/relationships/image" Target="../media/image2.png"/><Relationship Id="rId4" Type="http://schemas.microsoft.com/office/2007/relationships/media" Target="../media/media9.m4a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0.m4a"/><Relationship Id="rId7" Type="http://schemas.openxmlformats.org/officeDocument/2006/relationships/notesSlide" Target="../notesSlides/notesSlide3.xml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5.png"/><Relationship Id="rId5" Type="http://schemas.microsoft.com/office/2007/relationships/media" Target="../media/media12.m4a"/><Relationship Id="rId10" Type="http://schemas.openxmlformats.org/officeDocument/2006/relationships/image" Target="../media/image4.png"/><Relationship Id="rId4" Type="http://schemas.microsoft.com/office/2007/relationships/media" Target="../media/media11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4.m4a"/><Relationship Id="rId7" Type="http://schemas.openxmlformats.org/officeDocument/2006/relationships/image" Target="../media/image2.png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.png"/><Relationship Id="rId4" Type="http://schemas.openxmlformats.org/officeDocument/2006/relationships/audio" Target="../media/media14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pairs of 2-digit numbers by partitioning.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24000" y="1692000"/>
            <a:ext cx="1750219" cy="1035844"/>
            <a:chOff x="4237100" y="3068960"/>
            <a:chExt cx="1750219" cy="10358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7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3   0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28000" y="1692000"/>
            <a:ext cx="1321594" cy="1035844"/>
            <a:chOff x="6058718" y="1080000"/>
            <a:chExt cx="1321594" cy="10358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11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4</a:t>
              </a:r>
            </a:p>
          </p:txBody>
        </p:sp>
      </p:grp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69733" y="533979"/>
            <a:ext cx="3724963" cy="1256183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 When we learned to double numbers like 34, we used </a:t>
            </a:r>
            <a:r>
              <a:rPr lang="en-GB" b="1" dirty="0">
                <a:solidFill>
                  <a:srgbClr val="FF0000"/>
                </a:solidFill>
              </a:rPr>
              <a:t>partitioning. </a:t>
            </a:r>
            <a:r>
              <a:rPr lang="en-GB" b="1" dirty="0">
                <a:solidFill>
                  <a:srgbClr val="253746"/>
                </a:solidFill>
              </a:rPr>
              <a:t>Could we use this method to add 34 and 23? </a:t>
            </a: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4072106" y="694067"/>
            <a:ext cx="2945615" cy="936006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Make 34 and 23 with </a:t>
            </a:r>
            <a:r>
              <a:rPr lang="en-GB" b="1" dirty="0">
                <a:solidFill>
                  <a:srgbClr val="FF0000"/>
                </a:solidFill>
              </a:rPr>
              <a:t>place value cards.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048000" y="1692000"/>
            <a:ext cx="1750219" cy="1035844"/>
            <a:chOff x="4237100" y="3068960"/>
            <a:chExt cx="1750219" cy="10358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17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2   0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52000" y="1692000"/>
            <a:ext cx="1321594" cy="1035844"/>
            <a:chOff x="6058718" y="1080000"/>
            <a:chExt cx="1321594" cy="103584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20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3</a:t>
              </a:r>
            </a:p>
          </p:txBody>
        </p:sp>
      </p:grp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116681" y="1945839"/>
            <a:ext cx="2802905" cy="720000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 Partition </a:t>
            </a:r>
            <a:r>
              <a:rPr lang="en-GB" b="1" dirty="0">
                <a:solidFill>
                  <a:srgbClr val="253746"/>
                </a:solidFill>
              </a:rPr>
              <a:t>each number.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023999" y="2867083"/>
            <a:ext cx="1750219" cy="1035844"/>
            <a:chOff x="4237100" y="3068960"/>
            <a:chExt cx="1750219" cy="103584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24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3   0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74218" y="2867083"/>
            <a:ext cx="1750219" cy="1035844"/>
            <a:chOff x="4237100" y="3068960"/>
            <a:chExt cx="1750219" cy="103584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27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2   0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88060" y="2867083"/>
            <a:ext cx="1321594" cy="1035844"/>
            <a:chOff x="6058718" y="1080000"/>
            <a:chExt cx="1321594" cy="103584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30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583562" y="2867083"/>
            <a:ext cx="1321594" cy="1035844"/>
            <a:chOff x="6058718" y="1080000"/>
            <a:chExt cx="1321594" cy="103584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33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3</a:t>
              </a:r>
            </a:p>
          </p:txBody>
        </p:sp>
      </p:grpSp>
      <p:sp>
        <p:nvSpPr>
          <p:cNvPr id="34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170021" y="2976085"/>
            <a:ext cx="2749565" cy="936006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Re-order </a:t>
            </a:r>
            <a:r>
              <a:rPr lang="en-GB" b="1" dirty="0">
                <a:solidFill>
                  <a:srgbClr val="253746"/>
                </a:solidFill>
              </a:rPr>
              <a:t>the numbers. 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Can you see how?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sp>
        <p:nvSpPr>
          <p:cNvPr id="35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458054" y="4234401"/>
            <a:ext cx="2853978" cy="720000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Add </a:t>
            </a:r>
            <a:r>
              <a:rPr lang="en-GB" b="1" dirty="0">
                <a:solidFill>
                  <a:srgbClr val="253746"/>
                </a:solidFill>
              </a:rPr>
              <a:t>the 10s then the 1s.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140314" y="3980562"/>
            <a:ext cx="1750219" cy="1035844"/>
            <a:chOff x="4237100" y="3068960"/>
            <a:chExt cx="1750219" cy="103584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38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5   0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83915" y="3980562"/>
            <a:ext cx="1321594" cy="1035844"/>
            <a:chOff x="6058718" y="1080000"/>
            <a:chExt cx="1321594" cy="103584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41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7</a:t>
              </a:r>
            </a:p>
          </p:txBody>
        </p:sp>
      </p:grpSp>
      <p:sp>
        <p:nvSpPr>
          <p:cNvPr id="42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711200" y="5181599"/>
            <a:ext cx="3251827" cy="720000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Re-combine </a:t>
            </a:r>
            <a:r>
              <a:rPr lang="en-GB" b="1" dirty="0">
                <a:solidFill>
                  <a:srgbClr val="253746"/>
                </a:solidFill>
              </a:rPr>
              <a:t>the numbers.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sp>
        <p:nvSpPr>
          <p:cNvPr id="43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4511107" y="5181598"/>
            <a:ext cx="2945615" cy="720000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34 + 23 = </a:t>
            </a:r>
            <a:r>
              <a:rPr lang="en-GB" sz="2000" b="1" dirty="0">
                <a:solidFill>
                  <a:srgbClr val="C00000"/>
                </a:solidFill>
              </a:rPr>
              <a:t>57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98489" y="701698"/>
            <a:ext cx="2759089" cy="193899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We can record that as:</a:t>
            </a:r>
          </a:p>
          <a:p>
            <a:endParaRPr lang="en-GB" sz="2000" b="1" dirty="0"/>
          </a:p>
          <a:p>
            <a:r>
              <a:rPr lang="en-GB" sz="2000" b="1" dirty="0"/>
              <a:t>34 + 23  = 30 + 20 + 4 + 3</a:t>
            </a:r>
          </a:p>
          <a:p>
            <a:r>
              <a:rPr lang="en-GB" sz="2000" b="1" dirty="0"/>
              <a:t>               = 50 + 7</a:t>
            </a:r>
          </a:p>
          <a:p>
            <a:r>
              <a:rPr lang="en-GB" sz="2000" b="1" dirty="0"/>
              <a:t>               = 57</a:t>
            </a:r>
            <a:r>
              <a:rPr lang="en-GB" sz="2000" dirty="0"/>
              <a:t> </a:t>
            </a:r>
          </a:p>
          <a:p>
            <a:endParaRPr lang="en-GB" sz="2000" dirty="0"/>
          </a:p>
        </p:txBody>
      </p:sp>
      <p:pic>
        <p:nvPicPr>
          <p:cNvPr id="3" name="intro">
            <a:hlinkClick r:id="" action="ppaction://media"/>
            <a:extLst>
              <a:ext uri="{FF2B5EF4-FFF2-40B4-BE49-F238E27FC236}">
                <a16:creationId xmlns:a16="http://schemas.microsoft.com/office/drawing/2014/main" xmlns="" id="{5FCA084D-D75E-46FC-B253-2D651CCD0DF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77" end="782.35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313629" y="33900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xmlns="" id="{D2D9024C-12BC-4A26-8840-F45C5A7C596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860" end="14315.063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592170" y="1334400"/>
            <a:ext cx="609600" cy="609600"/>
          </a:xfrm>
          <a:prstGeom prst="rect">
            <a:avLst/>
          </a:prstGeom>
        </p:spPr>
      </p:pic>
      <p:pic>
        <p:nvPicPr>
          <p:cNvPr id="45" name="2">
            <a:hlinkClick r:id="" action="ppaction://media"/>
            <a:extLst>
              <a:ext uri="{FF2B5EF4-FFF2-40B4-BE49-F238E27FC236}">
                <a16:creationId xmlns:a16="http://schemas.microsoft.com/office/drawing/2014/main" xmlns="" id="{B98439E2-6222-4B71-A183-17B4ED6170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4917" end="462.063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592170" y="2118244"/>
            <a:ext cx="609600" cy="609600"/>
          </a:xfrm>
          <a:prstGeom prst="rect">
            <a:avLst/>
          </a:prstGeom>
        </p:spPr>
      </p:pic>
      <p:pic>
        <p:nvPicPr>
          <p:cNvPr id="46" name="4">
            <a:hlinkClick r:id="" action="ppaction://media"/>
            <a:extLst>
              <a:ext uri="{FF2B5EF4-FFF2-40B4-BE49-F238E27FC236}">
                <a16:creationId xmlns:a16="http://schemas.microsoft.com/office/drawing/2014/main" xmlns="" id="{7C578D85-33D7-4F27-863F-CFC3E920D0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672" end="618.2743"/>
                  <p14:fade in="500" out="5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57773" y="1905122"/>
            <a:ext cx="609600" cy="609600"/>
          </a:xfrm>
          <a:prstGeom prst="rect">
            <a:avLst/>
          </a:prstGeom>
        </p:spPr>
      </p:pic>
      <p:pic>
        <p:nvPicPr>
          <p:cNvPr id="47" name="5">
            <a:hlinkClick r:id="" action="ppaction://media"/>
            <a:extLst>
              <a:ext uri="{FF2B5EF4-FFF2-40B4-BE49-F238E27FC236}">
                <a16:creationId xmlns:a16="http://schemas.microsoft.com/office/drawing/2014/main" xmlns="" id="{F292E275-33CD-4120-8315-A577F1D31E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965" end="468.4693"/>
                  <p14:fade in="500" out="5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57773" y="3080205"/>
            <a:ext cx="609600" cy="609600"/>
          </a:xfrm>
          <a:prstGeom prst="rect">
            <a:avLst/>
          </a:prstGeom>
        </p:spPr>
      </p:pic>
      <p:pic>
        <p:nvPicPr>
          <p:cNvPr id="48" name="6">
            <a:hlinkClick r:id="" action="ppaction://media"/>
            <a:extLst>
              <a:ext uri="{FF2B5EF4-FFF2-40B4-BE49-F238E27FC236}">
                <a16:creationId xmlns:a16="http://schemas.microsoft.com/office/drawing/2014/main" xmlns="" id="{B9B9AFC6-AB26-41B3-B7B8-ACDFA39003F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137" end="791.195"/>
                  <p14:fade in="500" out="5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58902" y="3888884"/>
            <a:ext cx="609600" cy="609600"/>
          </a:xfrm>
          <a:prstGeom prst="rect">
            <a:avLst/>
          </a:prstGeom>
        </p:spPr>
      </p:pic>
      <p:pic>
        <p:nvPicPr>
          <p:cNvPr id="49" name="7">
            <a:hlinkClick r:id="" action="ppaction://media"/>
            <a:extLst>
              <a:ext uri="{FF2B5EF4-FFF2-40B4-BE49-F238E27FC236}">
                <a16:creationId xmlns:a16="http://schemas.microsoft.com/office/drawing/2014/main" xmlns="" id="{EB293619-EA7B-4697-B93B-BA8E493875D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1334" end="501.8956"/>
                  <p14:fade in="500" out="5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57773" y="49282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1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707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50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069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69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12726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69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12726 -0.0002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37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87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37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87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37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692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0270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7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14688 -4.07407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14" grpId="0" animBg="1"/>
      <p:bldP spid="14" grpId="1" animBg="1"/>
      <p:bldP spid="21" grpId="0" animBg="1"/>
      <p:bldP spid="34" grpId="0" animBg="1"/>
      <p:bldP spid="35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pairs of 2-digit numbers by partitioning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24000" y="1692000"/>
            <a:ext cx="1750219" cy="1035844"/>
            <a:chOff x="4237100" y="3068960"/>
            <a:chExt cx="1750219" cy="103584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31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4   0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528000" y="1692000"/>
            <a:ext cx="1321594" cy="1035844"/>
            <a:chOff x="6058718" y="1080000"/>
            <a:chExt cx="1321594" cy="103584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34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5</a:t>
              </a:r>
            </a:p>
          </p:txBody>
        </p:sp>
      </p:grpSp>
      <p:sp>
        <p:nvSpPr>
          <p:cNvPr id="36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303543" y="821635"/>
            <a:ext cx="2945615" cy="720000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Let’s try 45 + 24.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048000" y="1692000"/>
            <a:ext cx="1750219" cy="1035844"/>
            <a:chOff x="4237100" y="3068960"/>
            <a:chExt cx="1750219" cy="103584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39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2   0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52000" y="1692000"/>
            <a:ext cx="1321594" cy="1035844"/>
            <a:chOff x="6058718" y="1080000"/>
            <a:chExt cx="1321594" cy="103584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42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4</a:t>
              </a:r>
            </a:p>
          </p:txBody>
        </p:sp>
      </p:grpSp>
      <p:sp>
        <p:nvSpPr>
          <p:cNvPr id="43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116681" y="1872171"/>
            <a:ext cx="2802905" cy="720000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253746"/>
                </a:solidFill>
              </a:rPr>
              <a:t>What shall we do first?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023999" y="2867083"/>
            <a:ext cx="1750219" cy="1035844"/>
            <a:chOff x="4237100" y="3068960"/>
            <a:chExt cx="1750219" cy="103584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46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4   0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774218" y="2867083"/>
            <a:ext cx="1750219" cy="1035844"/>
            <a:chOff x="4237100" y="3068960"/>
            <a:chExt cx="1750219" cy="103584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49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2   0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88060" y="2867083"/>
            <a:ext cx="1321594" cy="1035844"/>
            <a:chOff x="6058718" y="1080000"/>
            <a:chExt cx="1321594" cy="1035844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52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5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583562" y="2867083"/>
            <a:ext cx="1321594" cy="1035844"/>
            <a:chOff x="6058718" y="1080000"/>
            <a:chExt cx="1321594" cy="103584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55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4</a:t>
              </a:r>
            </a:p>
          </p:txBody>
        </p:sp>
      </p:grpSp>
      <p:sp>
        <p:nvSpPr>
          <p:cNvPr id="56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116681" y="3120922"/>
            <a:ext cx="2749565" cy="720000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What shall we do next?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sp>
        <p:nvSpPr>
          <p:cNvPr id="57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170022" y="4232560"/>
            <a:ext cx="2853978" cy="720000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What shall we do next?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140314" y="3980562"/>
            <a:ext cx="1750219" cy="1035844"/>
            <a:chOff x="4237100" y="3068960"/>
            <a:chExt cx="1750219" cy="103584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60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6   0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983915" y="3980562"/>
            <a:ext cx="1321594" cy="1035844"/>
            <a:chOff x="6058718" y="1080000"/>
            <a:chExt cx="1321594" cy="1035844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63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9</a:t>
              </a:r>
            </a:p>
          </p:txBody>
        </p:sp>
      </p:grpSp>
      <p:sp>
        <p:nvSpPr>
          <p:cNvPr id="64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711200" y="5150882"/>
            <a:ext cx="3251827" cy="720000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What shall we do next?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sp>
        <p:nvSpPr>
          <p:cNvPr id="65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4428346" y="5137630"/>
            <a:ext cx="2945615" cy="720000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45 + 24 = </a:t>
            </a:r>
            <a:r>
              <a:rPr lang="en-GB" sz="2000" b="1" dirty="0">
                <a:solidFill>
                  <a:srgbClr val="C00000"/>
                </a:solidFill>
              </a:rPr>
              <a:t>69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9768" y="801483"/>
            <a:ext cx="2759089" cy="193899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We can record that as:</a:t>
            </a:r>
          </a:p>
          <a:p>
            <a:endParaRPr lang="en-GB" sz="2000" b="1" dirty="0"/>
          </a:p>
          <a:p>
            <a:r>
              <a:rPr lang="en-GB" sz="2000" b="1" dirty="0"/>
              <a:t>45 + 24  = 40 + 20 + 5 + 4</a:t>
            </a:r>
          </a:p>
          <a:p>
            <a:r>
              <a:rPr lang="en-GB" sz="2000" b="1" dirty="0"/>
              <a:t>               = 60 + 9</a:t>
            </a:r>
          </a:p>
          <a:p>
            <a:r>
              <a:rPr lang="en-GB" sz="2000" b="1" dirty="0"/>
              <a:t>               = 69</a:t>
            </a:r>
            <a:r>
              <a:rPr lang="en-GB" sz="2000" dirty="0"/>
              <a:t> </a:t>
            </a:r>
          </a:p>
          <a:p>
            <a:endParaRPr lang="en-GB" sz="2000" dirty="0"/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xmlns="" id="{E30CED2B-E197-44B4-95F2-09802F380D5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4" end="1049.9183"/>
                  <p14:fade in="500" out="5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21003" y="496683"/>
            <a:ext cx="609600" cy="609600"/>
          </a:xfrm>
          <a:prstGeom prst="rect">
            <a:avLst/>
          </a:prstGeom>
        </p:spPr>
      </p:pic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xmlns="" id="{D1302451-ED5B-46E1-905C-501677291D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555" end="744.4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41735" y="1872171"/>
            <a:ext cx="609600" cy="609600"/>
          </a:xfrm>
          <a:prstGeom prst="rect">
            <a:avLst/>
          </a:prstGeom>
        </p:spPr>
      </p:pic>
      <p:pic>
        <p:nvPicPr>
          <p:cNvPr id="7" name="partition">
            <a:hlinkClick r:id="" action="ppaction://media"/>
            <a:extLst>
              <a:ext uri="{FF2B5EF4-FFF2-40B4-BE49-F238E27FC236}">
                <a16:creationId xmlns:a16="http://schemas.microsoft.com/office/drawing/2014/main" xmlns="" id="{1C6ABC45-DB53-4BDC-B65B-38E38E6DEFB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982" end="571.8594000000001"/>
                  <p14:fade in="500" out="5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88708" y="1905122"/>
            <a:ext cx="609600" cy="609600"/>
          </a:xfrm>
          <a:prstGeom prst="rect">
            <a:avLst/>
          </a:prstGeom>
        </p:spPr>
      </p:pic>
      <p:pic>
        <p:nvPicPr>
          <p:cNvPr id="8" name="reorder">
            <a:hlinkClick r:id="" action="ppaction://media"/>
            <a:extLst>
              <a:ext uri="{FF2B5EF4-FFF2-40B4-BE49-F238E27FC236}">
                <a16:creationId xmlns:a16="http://schemas.microsoft.com/office/drawing/2014/main" xmlns="" id="{C2098FE0-41E4-44A7-B298-5BA50B2965F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155" end="1963.8548"/>
                  <p14:fade in="500" out="5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40195" y="3124200"/>
            <a:ext cx="609600" cy="609600"/>
          </a:xfrm>
          <a:prstGeom prst="rect">
            <a:avLst/>
          </a:prstGeom>
        </p:spPr>
      </p:pic>
      <p:pic>
        <p:nvPicPr>
          <p:cNvPr id="9" name="add...">
            <a:hlinkClick r:id="" action="ppaction://media"/>
            <a:extLst>
              <a:ext uri="{FF2B5EF4-FFF2-40B4-BE49-F238E27FC236}">
                <a16:creationId xmlns:a16="http://schemas.microsoft.com/office/drawing/2014/main" xmlns="" id="{91C907EB-C787-4BD2-922C-F2D92BBC55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887" end="971.2244"/>
                  <p14:fade in="500" out="5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91654" y="4193684"/>
            <a:ext cx="609600" cy="609600"/>
          </a:xfrm>
          <a:prstGeom prst="rect">
            <a:avLst/>
          </a:prstGeom>
        </p:spPr>
      </p:pic>
      <p:pic>
        <p:nvPicPr>
          <p:cNvPr id="11" name="recombine">
            <a:hlinkClick r:id="" action="ppaction://media"/>
            <a:extLst>
              <a:ext uri="{FF2B5EF4-FFF2-40B4-BE49-F238E27FC236}">
                <a16:creationId xmlns:a16="http://schemas.microsoft.com/office/drawing/2014/main" xmlns="" id="{7842FF20-7EF6-443A-9970-187C68D8542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711" end="1058.6213"/>
                  <p14:fade in="500" out="5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76423" y="5150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5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42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12726 -0.0002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12726 -0.0002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4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2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36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14688 -4.07407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29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6" grpId="0" animBg="1"/>
      <p:bldP spid="43" grpId="0" animBg="1"/>
      <p:bldP spid="56" grpId="0" animBg="1"/>
      <p:bldP spid="57" grpId="0" animBg="1"/>
      <p:bldP spid="64" grpId="0" animBg="1"/>
      <p:bldP spid="6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pairs of 2-digit numbers by partitioning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24000" y="1692000"/>
            <a:ext cx="1750219" cy="1035844"/>
            <a:chOff x="4237100" y="3068960"/>
            <a:chExt cx="1750219" cy="103584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31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3   0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528000" y="1692000"/>
            <a:ext cx="1321594" cy="1035844"/>
            <a:chOff x="6058718" y="1080000"/>
            <a:chExt cx="1321594" cy="103584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34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6</a:t>
              </a:r>
            </a:p>
          </p:txBody>
        </p:sp>
      </p:grpSp>
      <p:sp>
        <p:nvSpPr>
          <p:cNvPr id="36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303543" y="821635"/>
            <a:ext cx="2945615" cy="720000"/>
          </a:xfrm>
          <a:prstGeom prst="flowChartTerminator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Let’s try 36 + 22.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048000" y="1692000"/>
            <a:ext cx="1750219" cy="1035844"/>
            <a:chOff x="4237100" y="3068960"/>
            <a:chExt cx="1750219" cy="103584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39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2   0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52000" y="1692000"/>
            <a:ext cx="1321594" cy="1035844"/>
            <a:chOff x="6058718" y="1080000"/>
            <a:chExt cx="1321594" cy="103584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42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</a:t>
              </a:r>
            </a:p>
          </p:txBody>
        </p:sp>
      </p:grpSp>
      <p:sp>
        <p:nvSpPr>
          <p:cNvPr id="43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116681" y="1944000"/>
            <a:ext cx="2802905" cy="720000"/>
          </a:xfrm>
          <a:prstGeom prst="flowChartTerminator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253746"/>
                </a:solidFill>
              </a:rPr>
              <a:t>What shall we do first?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023999" y="2867083"/>
            <a:ext cx="1750219" cy="1035844"/>
            <a:chOff x="4237100" y="3068960"/>
            <a:chExt cx="1750219" cy="103584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46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3   0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774218" y="2867083"/>
            <a:ext cx="1750219" cy="1035844"/>
            <a:chOff x="4237100" y="3068960"/>
            <a:chExt cx="1750219" cy="103584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49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2   0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88060" y="2867083"/>
            <a:ext cx="1321594" cy="1035844"/>
            <a:chOff x="6058718" y="1080000"/>
            <a:chExt cx="1321594" cy="1035844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52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6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583562" y="2867083"/>
            <a:ext cx="1321594" cy="1035844"/>
            <a:chOff x="6058718" y="1080000"/>
            <a:chExt cx="1321594" cy="103584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55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</a:t>
              </a:r>
            </a:p>
          </p:txBody>
        </p:sp>
      </p:grpSp>
      <p:sp>
        <p:nvSpPr>
          <p:cNvPr id="56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116681" y="3120923"/>
            <a:ext cx="2749565" cy="720000"/>
          </a:xfrm>
          <a:prstGeom prst="flowChartTerminator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What shall we do next?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sp>
        <p:nvSpPr>
          <p:cNvPr id="57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170022" y="4234401"/>
            <a:ext cx="2853978" cy="720000"/>
          </a:xfrm>
          <a:prstGeom prst="flowChartTerminator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What shall we do next?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140314" y="3980562"/>
            <a:ext cx="1750219" cy="1035844"/>
            <a:chOff x="4237100" y="3068960"/>
            <a:chExt cx="1750219" cy="103584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60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5   0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983915" y="3980562"/>
            <a:ext cx="1321594" cy="1035844"/>
            <a:chOff x="6058718" y="1080000"/>
            <a:chExt cx="1321594" cy="1035844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63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8</a:t>
              </a:r>
            </a:p>
          </p:txBody>
        </p:sp>
      </p:grpSp>
      <p:sp>
        <p:nvSpPr>
          <p:cNvPr id="64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711200" y="5353877"/>
            <a:ext cx="3251827" cy="720000"/>
          </a:xfrm>
          <a:prstGeom prst="flowChartTerminator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What shall we do next?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sp>
        <p:nvSpPr>
          <p:cNvPr id="65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4428346" y="5353877"/>
            <a:ext cx="2945615" cy="720000"/>
          </a:xfrm>
          <a:prstGeom prst="flowChartTerminator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36 + 22 = </a:t>
            </a:r>
            <a:r>
              <a:rPr lang="en-GB" sz="2000" b="1" dirty="0">
                <a:solidFill>
                  <a:srgbClr val="C00000"/>
                </a:solidFill>
              </a:rPr>
              <a:t>58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3708" y="689014"/>
            <a:ext cx="2759089" cy="193899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We can record that as:</a:t>
            </a:r>
          </a:p>
          <a:p>
            <a:endParaRPr lang="en-GB" sz="2000" b="1" dirty="0"/>
          </a:p>
          <a:p>
            <a:r>
              <a:rPr lang="en-GB" sz="2000" b="1" dirty="0"/>
              <a:t>36 + 22  = 30 + 20 + 6 + 2</a:t>
            </a:r>
          </a:p>
          <a:p>
            <a:r>
              <a:rPr lang="en-GB" sz="2000" b="1" dirty="0"/>
              <a:t>               = 50 + 8</a:t>
            </a:r>
          </a:p>
          <a:p>
            <a:r>
              <a:rPr lang="en-GB" sz="2000" b="1" dirty="0"/>
              <a:t>               = 58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66" name="partition">
            <a:hlinkClick r:id="" action="ppaction://media"/>
            <a:extLst>
              <a:ext uri="{FF2B5EF4-FFF2-40B4-BE49-F238E27FC236}">
                <a16:creationId xmlns:a16="http://schemas.microsoft.com/office/drawing/2014/main" xmlns="" id="{4E809F0E-6602-4E3A-AF88-33A14DB39B7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82" end="571.8594000000001"/>
                  <p14:fade in="500" out="5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88708" y="1905122"/>
            <a:ext cx="609600" cy="609600"/>
          </a:xfrm>
          <a:prstGeom prst="rect">
            <a:avLst/>
          </a:prstGeom>
        </p:spPr>
      </p:pic>
      <p:pic>
        <p:nvPicPr>
          <p:cNvPr id="67" name="reorder">
            <a:hlinkClick r:id="" action="ppaction://media"/>
            <a:extLst>
              <a:ext uri="{FF2B5EF4-FFF2-40B4-BE49-F238E27FC236}">
                <a16:creationId xmlns:a16="http://schemas.microsoft.com/office/drawing/2014/main" xmlns="" id="{22198BA6-5572-4A30-8E6C-92E92B2131E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155" end="1963.8548"/>
                  <p14:fade in="500" out="5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40195" y="3124200"/>
            <a:ext cx="609600" cy="609600"/>
          </a:xfrm>
          <a:prstGeom prst="rect">
            <a:avLst/>
          </a:prstGeom>
        </p:spPr>
      </p:pic>
      <p:pic>
        <p:nvPicPr>
          <p:cNvPr id="68" name="add...">
            <a:hlinkClick r:id="" action="ppaction://media"/>
            <a:extLst>
              <a:ext uri="{FF2B5EF4-FFF2-40B4-BE49-F238E27FC236}">
                <a16:creationId xmlns:a16="http://schemas.microsoft.com/office/drawing/2014/main" xmlns="" id="{6A6067CB-B87F-4A62-85E7-B8DE16DC499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887" end="971.2244"/>
                  <p14:fade in="500" out="5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91654" y="4193684"/>
            <a:ext cx="609600" cy="609600"/>
          </a:xfrm>
          <a:prstGeom prst="rect">
            <a:avLst/>
          </a:prstGeom>
        </p:spPr>
      </p:pic>
      <p:pic>
        <p:nvPicPr>
          <p:cNvPr id="69" name="recombine">
            <a:hlinkClick r:id="" action="ppaction://media"/>
            <a:extLst>
              <a:ext uri="{FF2B5EF4-FFF2-40B4-BE49-F238E27FC236}">
                <a16:creationId xmlns:a16="http://schemas.microsoft.com/office/drawing/2014/main" xmlns="" id="{F07CD39D-38A8-4EA7-AA76-60160E0C65B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711" end="1058.6213"/>
                  <p14:fade in="500" out="5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76423" y="5150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12726 -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12726 -0.000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428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205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603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14688 -4.07407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947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43" grpId="0" animBg="1"/>
      <p:bldP spid="56" grpId="0" animBg="1"/>
      <p:bldP spid="57" grpId="0" animBg="1"/>
      <p:bldP spid="64" grpId="0" animBg="1"/>
      <p:bldP spid="6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6027579" y="3996000"/>
            <a:ext cx="1750219" cy="1035844"/>
            <a:chOff x="4237100" y="3068960"/>
            <a:chExt cx="1750219" cy="1035844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77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1   0</a:t>
              </a: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pairs of 2-digit numbers by partitioning.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24000" y="1692000"/>
            <a:ext cx="1750219" cy="1035844"/>
            <a:chOff x="4237100" y="3068960"/>
            <a:chExt cx="1750219" cy="103584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31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4   0</a:t>
              </a:r>
            </a:p>
          </p:txBody>
        </p:sp>
      </p:grpSp>
      <p:sp>
        <p:nvSpPr>
          <p:cNvPr id="36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303543" y="781876"/>
            <a:ext cx="2945615" cy="720000"/>
          </a:xfrm>
          <a:prstGeom prst="flowChartTerminator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Let’s try 46 + 25.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048000" y="1692000"/>
            <a:ext cx="1750219" cy="1035844"/>
            <a:chOff x="4237100" y="3068960"/>
            <a:chExt cx="1750219" cy="103584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39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2   0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52000" y="1692000"/>
            <a:ext cx="1321594" cy="1035844"/>
            <a:chOff x="6058718" y="1080000"/>
            <a:chExt cx="1321594" cy="103584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42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5</a:t>
              </a:r>
            </a:p>
          </p:txBody>
        </p:sp>
      </p:grpSp>
      <p:sp>
        <p:nvSpPr>
          <p:cNvPr id="43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116681" y="1943999"/>
            <a:ext cx="2802905" cy="720000"/>
          </a:xfrm>
          <a:prstGeom prst="flowChartTerminator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253746"/>
                </a:solidFill>
              </a:rPr>
              <a:t>What shall we do first?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023999" y="2867083"/>
            <a:ext cx="1750219" cy="1035844"/>
            <a:chOff x="4237100" y="3068960"/>
            <a:chExt cx="1750219" cy="103584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46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4   0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774218" y="2867083"/>
            <a:ext cx="1750219" cy="1035844"/>
            <a:chOff x="4237100" y="3068960"/>
            <a:chExt cx="1750219" cy="103584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49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2   0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88060" y="2867083"/>
            <a:ext cx="1321594" cy="1035844"/>
            <a:chOff x="6058718" y="1080000"/>
            <a:chExt cx="1321594" cy="1035844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52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6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583562" y="2867083"/>
            <a:ext cx="1321594" cy="1035844"/>
            <a:chOff x="6058718" y="1080000"/>
            <a:chExt cx="1321594" cy="103584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55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5</a:t>
              </a:r>
            </a:p>
          </p:txBody>
        </p:sp>
      </p:grpSp>
      <p:sp>
        <p:nvSpPr>
          <p:cNvPr id="56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116681" y="3120923"/>
            <a:ext cx="2749565" cy="720000"/>
          </a:xfrm>
          <a:prstGeom prst="flowChartTerminator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What shall we do next?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sp>
        <p:nvSpPr>
          <p:cNvPr id="57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170022" y="4249840"/>
            <a:ext cx="2853978" cy="644492"/>
          </a:xfrm>
          <a:prstGeom prst="flowChartTerminator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What shall we do next?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140000" y="3981600"/>
            <a:ext cx="1750219" cy="1035844"/>
            <a:chOff x="4237100" y="3068960"/>
            <a:chExt cx="1750219" cy="103584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60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6   0</a:t>
              </a:r>
            </a:p>
          </p:txBody>
        </p:sp>
      </p:grpSp>
      <p:sp>
        <p:nvSpPr>
          <p:cNvPr id="64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711200" y="5314121"/>
            <a:ext cx="3566161" cy="720000"/>
          </a:xfrm>
          <a:prstGeom prst="flowChartTerminator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Add the 60 and 10, then the 1.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sp>
        <p:nvSpPr>
          <p:cNvPr id="65" name="Speech Bubble: Rectangle with Corners Rounded 10">
            <a:extLst>
              <a:ext uri="{FF2B5EF4-FFF2-40B4-BE49-F238E27FC236}">
                <a16:creationId xmlns:a16="http://schemas.microsoft.com/office/drawing/2014/main" xmlns="" id="{C268CD3D-D163-46C6-9AC4-5F4BD7505D13}"/>
              </a:ext>
            </a:extLst>
          </p:cNvPr>
          <p:cNvSpPr/>
          <p:nvPr/>
        </p:nvSpPr>
        <p:spPr>
          <a:xfrm>
            <a:off x="4822553" y="5264699"/>
            <a:ext cx="2945615" cy="720000"/>
          </a:xfrm>
          <a:prstGeom prst="flowChartTerminator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46 + 25 = </a:t>
            </a:r>
            <a:r>
              <a:rPr lang="en-GB" sz="2000" b="1" dirty="0">
                <a:solidFill>
                  <a:srgbClr val="C00000"/>
                </a:solidFill>
              </a:rPr>
              <a:t>71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3464" y="481075"/>
            <a:ext cx="2759089" cy="224676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We can record that as:</a:t>
            </a:r>
          </a:p>
          <a:p>
            <a:endParaRPr lang="en-GB" sz="2000" b="1" dirty="0"/>
          </a:p>
          <a:p>
            <a:r>
              <a:rPr lang="en-GB" sz="2000" b="1" dirty="0"/>
              <a:t>46 + 25  = 40 + 20 + 6 + 5</a:t>
            </a:r>
          </a:p>
          <a:p>
            <a:r>
              <a:rPr lang="en-GB" sz="2000" b="1" dirty="0"/>
              <a:t>               = 60 + 11</a:t>
            </a:r>
          </a:p>
          <a:p>
            <a:r>
              <a:rPr lang="en-GB" sz="2000" b="1" dirty="0"/>
              <a:t>               = 70 + 1</a:t>
            </a:r>
          </a:p>
          <a:p>
            <a:r>
              <a:rPr lang="en-GB" sz="2000" b="1" dirty="0"/>
              <a:t>               = 71</a:t>
            </a:r>
            <a:r>
              <a:rPr lang="en-GB" sz="2000" dirty="0"/>
              <a:t> </a:t>
            </a:r>
          </a:p>
          <a:p>
            <a:endParaRPr lang="en-GB" sz="2000" dirty="0"/>
          </a:p>
        </p:txBody>
      </p:sp>
      <p:grpSp>
        <p:nvGrpSpPr>
          <p:cNvPr id="78" name="Group 77"/>
          <p:cNvGrpSpPr/>
          <p:nvPr/>
        </p:nvGrpSpPr>
        <p:grpSpPr>
          <a:xfrm>
            <a:off x="4140000" y="3981600"/>
            <a:ext cx="1750219" cy="1035844"/>
            <a:chOff x="4237100" y="3068960"/>
            <a:chExt cx="1750219" cy="1035844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80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7   0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31579" y="3996000"/>
            <a:ext cx="1321594" cy="1035844"/>
            <a:chOff x="6058718" y="1080000"/>
            <a:chExt cx="1321594" cy="1035844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63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528000" y="1692000"/>
            <a:ext cx="1321594" cy="1035844"/>
            <a:chOff x="6058718" y="1080000"/>
            <a:chExt cx="1321594" cy="103584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34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6</a:t>
              </a:r>
            </a:p>
          </p:txBody>
        </p:sp>
      </p:grp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xmlns="" id="{21502A9C-0B47-4931-A7F8-C26F42D72F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29" end="18327.3106"/>
                  <p14:fade in="500"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03894" y="4194722"/>
            <a:ext cx="609600" cy="609600"/>
          </a:xfrm>
          <a:prstGeom prst="rect">
            <a:avLst/>
          </a:prstGeom>
        </p:spPr>
      </p:pic>
      <p:pic>
        <p:nvPicPr>
          <p:cNvPr id="66" name="1">
            <a:hlinkClick r:id="" action="ppaction://media"/>
            <a:extLst>
              <a:ext uri="{FF2B5EF4-FFF2-40B4-BE49-F238E27FC236}">
                <a16:creationId xmlns:a16="http://schemas.microsoft.com/office/drawing/2014/main" xmlns="" id="{FF985249-6185-45C8-B2CD-90CD34F31E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705" end="1172.3106"/>
                  <p14:fade in="500"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03894" y="4894819"/>
            <a:ext cx="609600" cy="609600"/>
          </a:xfrm>
          <a:prstGeom prst="rect">
            <a:avLst/>
          </a:prstGeom>
        </p:spPr>
      </p:pic>
      <p:pic>
        <p:nvPicPr>
          <p:cNvPr id="5" name="lesson ender">
            <a:hlinkClick r:id="" action="ppaction://media"/>
            <a:extLst>
              <a:ext uri="{FF2B5EF4-FFF2-40B4-BE49-F238E27FC236}">
                <a16:creationId xmlns:a16="http://schemas.microsoft.com/office/drawing/2014/main" xmlns="" id="{89F11A4E-B2A7-4EE2-9F56-4A09340195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03894" y="5674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5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12726 -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12726 -0.000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82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1396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20833 -0.0023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01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3" grpId="0" animBg="1"/>
      <p:bldP spid="56" grpId="0" animBg="1"/>
      <p:bldP spid="57" grpId="0" animBg="1"/>
      <p:bldP spid="64" grpId="0" animBg="1"/>
      <p:bldP spid="65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3621</TotalTime>
  <Words>391</Words>
  <Application>Microsoft Office PowerPoint</Application>
  <PresentationFormat>On-screen Show (4:3)</PresentationFormat>
  <Paragraphs>117</Paragraphs>
  <Slides>4</Slides>
  <Notes>4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Emily Rowe</cp:lastModifiedBy>
  <cp:revision>249</cp:revision>
  <dcterms:created xsi:type="dcterms:W3CDTF">2018-09-13T11:08:58Z</dcterms:created>
  <dcterms:modified xsi:type="dcterms:W3CDTF">2020-05-30T10:14:52Z</dcterms:modified>
</cp:coreProperties>
</file>