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7" r:id="rId2"/>
    <p:sldId id="30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350"/>
    <a:srgbClr val="253746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96EAC674-F7CB-4A1C-879C-9DE708156449}"/>
    <pc:docChg chg="undo delSld modSld">
      <pc:chgData name="Jennie Kerwin" userId="89cc6116eb6c0dac" providerId="LiveId" clId="{96EAC674-F7CB-4A1C-879C-9DE708156449}" dt="2020-04-07T10:53:14.024" v="36" actId="1076"/>
      <pc:docMkLst>
        <pc:docMk/>
      </pc:docMkLst>
      <pc:sldChg chg="del">
        <pc:chgData name="Jennie Kerwin" userId="89cc6116eb6c0dac" providerId="LiveId" clId="{96EAC674-F7CB-4A1C-879C-9DE708156449}" dt="2020-04-07T10:51:48.547" v="6" actId="2696"/>
        <pc:sldMkLst>
          <pc:docMk/>
          <pc:sldMk cId="2047842423" sldId="279"/>
        </pc:sldMkLst>
      </pc:sldChg>
      <pc:sldChg chg="del">
        <pc:chgData name="Jennie Kerwin" userId="89cc6116eb6c0dac" providerId="LiveId" clId="{96EAC674-F7CB-4A1C-879C-9DE708156449}" dt="2020-04-07T10:51:55.585" v="22" actId="2696"/>
        <pc:sldMkLst>
          <pc:docMk/>
          <pc:sldMk cId="3262603198" sldId="280"/>
        </pc:sldMkLst>
      </pc:sldChg>
      <pc:sldChg chg="del">
        <pc:chgData name="Jennie Kerwin" userId="89cc6116eb6c0dac" providerId="LiveId" clId="{96EAC674-F7CB-4A1C-879C-9DE708156449}" dt="2020-04-07T10:51:46.987" v="1" actId="2696"/>
        <pc:sldMkLst>
          <pc:docMk/>
          <pc:sldMk cId="2754893100" sldId="284"/>
        </pc:sldMkLst>
      </pc:sldChg>
      <pc:sldChg chg="del">
        <pc:chgData name="Jennie Kerwin" userId="89cc6116eb6c0dac" providerId="LiveId" clId="{96EAC674-F7CB-4A1C-879C-9DE708156449}" dt="2020-04-07T10:51:47.424" v="2" actId="2696"/>
        <pc:sldMkLst>
          <pc:docMk/>
          <pc:sldMk cId="1450291885" sldId="285"/>
        </pc:sldMkLst>
      </pc:sldChg>
      <pc:sldChg chg="del">
        <pc:chgData name="Jennie Kerwin" userId="89cc6116eb6c0dac" providerId="LiveId" clId="{96EAC674-F7CB-4A1C-879C-9DE708156449}" dt="2020-04-07T10:51:47.986" v="4" actId="2696"/>
        <pc:sldMkLst>
          <pc:docMk/>
          <pc:sldMk cId="499201509" sldId="286"/>
        </pc:sldMkLst>
      </pc:sldChg>
      <pc:sldChg chg="del">
        <pc:chgData name="Jennie Kerwin" userId="89cc6116eb6c0dac" providerId="LiveId" clId="{96EAC674-F7CB-4A1C-879C-9DE708156449}" dt="2020-04-07T10:51:46.566" v="0" actId="2696"/>
        <pc:sldMkLst>
          <pc:docMk/>
          <pc:sldMk cId="2966993120" sldId="287"/>
        </pc:sldMkLst>
      </pc:sldChg>
      <pc:sldChg chg="del">
        <pc:chgData name="Jennie Kerwin" userId="89cc6116eb6c0dac" providerId="LiveId" clId="{96EAC674-F7CB-4A1C-879C-9DE708156449}" dt="2020-04-07T10:51:50.093" v="12" actId="2696"/>
        <pc:sldMkLst>
          <pc:docMk/>
          <pc:sldMk cId="2814342108" sldId="291"/>
        </pc:sldMkLst>
      </pc:sldChg>
      <pc:sldChg chg="del">
        <pc:chgData name="Jennie Kerwin" userId="89cc6116eb6c0dac" providerId="LiveId" clId="{96EAC674-F7CB-4A1C-879C-9DE708156449}" dt="2020-04-07T10:51:55.117" v="21" actId="2696"/>
        <pc:sldMkLst>
          <pc:docMk/>
          <pc:sldMk cId="4054459176" sldId="292"/>
        </pc:sldMkLst>
      </pc:sldChg>
      <pc:sldChg chg="del">
        <pc:chgData name="Jennie Kerwin" userId="89cc6116eb6c0dac" providerId="LiveId" clId="{96EAC674-F7CB-4A1C-879C-9DE708156449}" dt="2020-04-07T10:51:48.282" v="5" actId="2696"/>
        <pc:sldMkLst>
          <pc:docMk/>
          <pc:sldMk cId="3762510879" sldId="293"/>
        </pc:sldMkLst>
      </pc:sldChg>
      <pc:sldChg chg="del">
        <pc:chgData name="Jennie Kerwin" userId="89cc6116eb6c0dac" providerId="LiveId" clId="{96EAC674-F7CB-4A1C-879C-9DE708156449}" dt="2020-04-07T10:51:51.107" v="13" actId="2696"/>
        <pc:sldMkLst>
          <pc:docMk/>
          <pc:sldMk cId="98373184" sldId="294"/>
        </pc:sldMkLst>
      </pc:sldChg>
      <pc:sldChg chg="del">
        <pc:chgData name="Jennie Kerwin" userId="89cc6116eb6c0dac" providerId="LiveId" clId="{96EAC674-F7CB-4A1C-879C-9DE708156449}" dt="2020-04-07T10:51:53.947" v="15" actId="2696"/>
        <pc:sldMkLst>
          <pc:docMk/>
          <pc:sldMk cId="2587576796" sldId="295"/>
        </pc:sldMkLst>
      </pc:sldChg>
      <pc:sldChg chg="modSp">
        <pc:chgData name="Jennie Kerwin" userId="89cc6116eb6c0dac" providerId="LiveId" clId="{96EAC674-F7CB-4A1C-879C-9DE708156449}" dt="2020-04-07T10:53:14.024" v="36" actId="1076"/>
        <pc:sldMkLst>
          <pc:docMk/>
          <pc:sldMk cId="4179430954" sldId="297"/>
        </pc:sldMkLst>
        <pc:spChg chg="mod">
          <ac:chgData name="Jennie Kerwin" userId="89cc6116eb6c0dac" providerId="LiveId" clId="{96EAC674-F7CB-4A1C-879C-9DE708156449}" dt="2020-04-07T10:53:04.023" v="32" actId="1076"/>
          <ac:spMkLst>
            <pc:docMk/>
            <pc:sldMk cId="4179430954" sldId="297"/>
            <ac:spMk id="12" creationId="{B69677ED-5C54-4353-B94F-C526DD00205C}"/>
          </ac:spMkLst>
        </pc:spChg>
        <pc:spChg chg="mod">
          <ac:chgData name="Jennie Kerwin" userId="89cc6116eb6c0dac" providerId="LiveId" clId="{96EAC674-F7CB-4A1C-879C-9DE708156449}" dt="2020-04-07T10:53:09.671" v="35" actId="20577"/>
          <ac:spMkLst>
            <pc:docMk/>
            <pc:sldMk cId="4179430954" sldId="297"/>
            <ac:spMk id="43" creationId="{AE55A0F2-BE3D-40B5-8CE5-549756B4EF16}"/>
          </ac:spMkLst>
        </pc:spChg>
        <pc:spChg chg="mod">
          <ac:chgData name="Jennie Kerwin" userId="89cc6116eb6c0dac" providerId="LiveId" clId="{96EAC674-F7CB-4A1C-879C-9DE708156449}" dt="2020-04-07T10:52:38.245" v="28" actId="20577"/>
          <ac:spMkLst>
            <pc:docMk/>
            <pc:sldMk cId="4179430954" sldId="297"/>
            <ac:spMk id="46" creationId="{AE55A0F2-BE3D-40B5-8CE5-549756B4EF16}"/>
          </ac:spMkLst>
        </pc:spChg>
        <pc:grpChg chg="mod">
          <ac:chgData name="Jennie Kerwin" userId="89cc6116eb6c0dac" providerId="LiveId" clId="{96EAC674-F7CB-4A1C-879C-9DE708156449}" dt="2020-04-07T10:52:59.763" v="30" actId="1076"/>
          <ac:grpSpMkLst>
            <pc:docMk/>
            <pc:sldMk cId="4179430954" sldId="297"/>
            <ac:grpSpMk id="39" creationId="{7BB30A5C-334A-4DE7-8017-2D88CC0A727C}"/>
          </ac:grpSpMkLst>
        </pc:grpChg>
        <pc:grpChg chg="mod">
          <ac:chgData name="Jennie Kerwin" userId="89cc6116eb6c0dac" providerId="LiveId" clId="{96EAC674-F7CB-4A1C-879C-9DE708156449}" dt="2020-04-07T10:53:14.024" v="36" actId="1076"/>
          <ac:grpSpMkLst>
            <pc:docMk/>
            <pc:sldMk cId="4179430954" sldId="297"/>
            <ac:grpSpMk id="45" creationId="{642C735A-3929-4EEF-B8FA-E73A0C1B09B9}"/>
          </ac:grpSpMkLst>
        </pc:grpChg>
      </pc:sldChg>
      <pc:sldChg chg="del">
        <pc:chgData name="Jennie Kerwin" userId="89cc6116eb6c0dac" providerId="LiveId" clId="{96EAC674-F7CB-4A1C-879C-9DE708156449}" dt="2020-04-07T10:51:53.728" v="14" actId="2696"/>
        <pc:sldMkLst>
          <pc:docMk/>
          <pc:sldMk cId="1334686507" sldId="299"/>
        </pc:sldMkLst>
      </pc:sldChg>
      <pc:sldChg chg="del">
        <pc:chgData name="Jennie Kerwin" userId="89cc6116eb6c0dac" providerId="LiveId" clId="{96EAC674-F7CB-4A1C-879C-9DE708156449}" dt="2020-04-07T10:51:54.134" v="16" actId="2696"/>
        <pc:sldMkLst>
          <pc:docMk/>
          <pc:sldMk cId="181938418" sldId="300"/>
        </pc:sldMkLst>
      </pc:sldChg>
      <pc:sldChg chg="del">
        <pc:chgData name="Jennie Kerwin" userId="89cc6116eb6c0dac" providerId="LiveId" clId="{96EAC674-F7CB-4A1C-879C-9DE708156449}" dt="2020-04-07T10:51:54.696" v="19" actId="2696"/>
        <pc:sldMkLst>
          <pc:docMk/>
          <pc:sldMk cId="1764967489" sldId="301"/>
        </pc:sldMkLst>
      </pc:sldChg>
      <pc:sldChg chg="del">
        <pc:chgData name="Jennie Kerwin" userId="89cc6116eb6c0dac" providerId="LiveId" clId="{96EAC674-F7CB-4A1C-879C-9DE708156449}" dt="2020-04-07T10:51:54.898" v="20" actId="2696"/>
        <pc:sldMkLst>
          <pc:docMk/>
          <pc:sldMk cId="1284570485" sldId="302"/>
        </pc:sldMkLst>
      </pc:sldChg>
      <pc:sldChg chg="del">
        <pc:chgData name="Jennie Kerwin" userId="89cc6116eb6c0dac" providerId="LiveId" clId="{96EAC674-F7CB-4A1C-879C-9DE708156449}" dt="2020-04-07T10:51:47.689" v="3" actId="2696"/>
        <pc:sldMkLst>
          <pc:docMk/>
          <pc:sldMk cId="2131582177" sldId="303"/>
        </pc:sldMkLst>
      </pc:sldChg>
      <pc:sldChg chg="modSp modNotesTx">
        <pc:chgData name="Jennie Kerwin" userId="89cc6116eb6c0dac" providerId="LiveId" clId="{96EAC674-F7CB-4A1C-879C-9DE708156449}" dt="2020-04-07T10:52:22.297" v="26" actId="6549"/>
        <pc:sldMkLst>
          <pc:docMk/>
          <pc:sldMk cId="1127225232" sldId="305"/>
        </pc:sldMkLst>
        <pc:spChg chg="mod">
          <ac:chgData name="Jennie Kerwin" userId="89cc6116eb6c0dac" providerId="LiveId" clId="{96EAC674-F7CB-4A1C-879C-9DE708156449}" dt="2020-04-07T10:52:22.297" v="26" actId="6549"/>
          <ac:spMkLst>
            <pc:docMk/>
            <pc:sldMk cId="1127225232" sldId="305"/>
            <ac:spMk id="12" creationId="{B69677ED-5C54-4353-B94F-C526DD00205C}"/>
          </ac:spMkLst>
        </pc:spChg>
      </pc:sldChg>
      <pc:sldChg chg="del">
        <pc:chgData name="Jennie Kerwin" userId="89cc6116eb6c0dac" providerId="LiveId" clId="{96EAC674-F7CB-4A1C-879C-9DE708156449}" dt="2020-04-07T10:51:48.781" v="7" actId="2696"/>
        <pc:sldMkLst>
          <pc:docMk/>
          <pc:sldMk cId="3926788891" sldId="308"/>
        </pc:sldMkLst>
      </pc:sldChg>
      <pc:sldChg chg="del">
        <pc:chgData name="Jennie Kerwin" userId="89cc6116eb6c0dac" providerId="LiveId" clId="{96EAC674-F7CB-4A1C-879C-9DE708156449}" dt="2020-04-07T10:51:49.046" v="8" actId="2696"/>
        <pc:sldMkLst>
          <pc:docMk/>
          <pc:sldMk cId="2958220499" sldId="309"/>
        </pc:sldMkLst>
      </pc:sldChg>
      <pc:sldChg chg="del">
        <pc:chgData name="Jennie Kerwin" userId="89cc6116eb6c0dac" providerId="LiveId" clId="{96EAC674-F7CB-4A1C-879C-9DE708156449}" dt="2020-04-07T10:51:49.280" v="9" actId="2696"/>
        <pc:sldMkLst>
          <pc:docMk/>
          <pc:sldMk cId="2561978511" sldId="310"/>
        </pc:sldMkLst>
      </pc:sldChg>
      <pc:sldChg chg="del">
        <pc:chgData name="Jennie Kerwin" userId="89cc6116eb6c0dac" providerId="LiveId" clId="{96EAC674-F7CB-4A1C-879C-9DE708156449}" dt="2020-04-07T10:51:49.561" v="10" actId="2696"/>
        <pc:sldMkLst>
          <pc:docMk/>
          <pc:sldMk cId="1416721672" sldId="311"/>
        </pc:sldMkLst>
      </pc:sldChg>
      <pc:sldChg chg="del">
        <pc:chgData name="Jennie Kerwin" userId="89cc6116eb6c0dac" providerId="LiveId" clId="{96EAC674-F7CB-4A1C-879C-9DE708156449}" dt="2020-04-07T10:51:49.796" v="11" actId="2696"/>
        <pc:sldMkLst>
          <pc:docMk/>
          <pc:sldMk cId="3692070973" sldId="312"/>
        </pc:sldMkLst>
      </pc:sldChg>
      <pc:sldChg chg="del">
        <pc:chgData name="Jennie Kerwin" userId="89cc6116eb6c0dac" providerId="LiveId" clId="{96EAC674-F7CB-4A1C-879C-9DE708156449}" dt="2020-04-07T10:51:54.321" v="17" actId="2696"/>
        <pc:sldMkLst>
          <pc:docMk/>
          <pc:sldMk cId="1988112251" sldId="313"/>
        </pc:sldMkLst>
      </pc:sldChg>
      <pc:sldChg chg="del">
        <pc:chgData name="Jennie Kerwin" userId="89cc6116eb6c0dac" providerId="LiveId" clId="{96EAC674-F7CB-4A1C-879C-9DE708156449}" dt="2020-04-07T10:51:54.508" v="18" actId="2696"/>
        <pc:sldMkLst>
          <pc:docMk/>
          <pc:sldMk cId="3578825" sldId="314"/>
        </pc:sldMkLst>
      </pc:sldChg>
      <pc:sldChg chg="del">
        <pc:chgData name="Jennie Kerwin" userId="89cc6116eb6c0dac" providerId="LiveId" clId="{96EAC674-F7CB-4A1C-879C-9DE708156449}" dt="2020-04-07T10:51:56.241" v="23" actId="2696"/>
        <pc:sldMkLst>
          <pc:docMk/>
          <pc:sldMk cId="437101000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567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openxmlformats.org/officeDocument/2006/relationships/audio" Target="../media/media3.m4a"/><Relationship Id="rId10" Type="http://schemas.openxmlformats.org/officeDocument/2006/relationships/notesSlide" Target="../notesSlides/notesSlide1.xml"/><Relationship Id="rId4" Type="http://schemas.microsoft.com/office/2007/relationships/media" Target="../media/media3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1.m4a"/><Relationship Id="rId13" Type="http://schemas.microsoft.com/office/2007/relationships/hdphoto" Target="../media/hdphoto1.wdp"/><Relationship Id="rId3" Type="http://schemas.openxmlformats.org/officeDocument/2006/relationships/audio" Target="NULL" TargetMode="External"/><Relationship Id="rId7" Type="http://schemas.microsoft.com/office/2007/relationships/media" Target="../media/media10.m4a"/><Relationship Id="rId12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media" Target="../media/media9.m4a"/><Relationship Id="rId11" Type="http://schemas.openxmlformats.org/officeDocument/2006/relationships/notesSlide" Target="../notesSlides/notesSlide2.xml"/><Relationship Id="rId5" Type="http://schemas.microsoft.com/office/2007/relationships/media" Target="../media/media8.m4a"/><Relationship Id="rId10" Type="http://schemas.openxmlformats.org/officeDocument/2006/relationships/slideLayout" Target="../slideLayouts/slideLayout12.xml"/><Relationship Id="rId4" Type="http://schemas.microsoft.com/office/2007/relationships/media" Target="../media/media7.m4a"/><Relationship Id="rId9" Type="http://schemas.microsoft.com/office/2007/relationships/media" Target="../media/media12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51" name="Right Triangle 50"/>
          <p:cNvSpPr/>
          <p:nvPr/>
        </p:nvSpPr>
        <p:spPr>
          <a:xfrm rot="7620000">
            <a:off x="1324300" y="4071121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 52"/>
          <p:cNvSpPr/>
          <p:nvPr/>
        </p:nvSpPr>
        <p:spPr>
          <a:xfrm>
            <a:off x="2041687" y="3322800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BB30A5C-334A-4DE7-8017-2D88CC0A727C}"/>
              </a:ext>
            </a:extLst>
          </p:cNvPr>
          <p:cNvGrpSpPr/>
          <p:nvPr/>
        </p:nvGrpSpPr>
        <p:grpSpPr>
          <a:xfrm>
            <a:off x="4107858" y="251437"/>
            <a:ext cx="4197885" cy="1818492"/>
            <a:chOff x="4298496" y="3624595"/>
            <a:chExt cx="4197885" cy="1818492"/>
          </a:xfrm>
        </p:grpSpPr>
        <p:sp>
          <p:nvSpPr>
            <p:cNvPr id="40" name="Speech Bubble: Rectangle with Corners Rounded 14">
              <a:extLst>
                <a:ext uri="{FF2B5EF4-FFF2-40B4-BE49-F238E27FC236}">
                  <a16:creationId xmlns:a16="http://schemas.microsoft.com/office/drawing/2014/main" xmlns="" id="{C5C595CE-B7F4-4D5E-A864-1E044BBD6CB2}"/>
                </a:ext>
              </a:extLst>
            </p:cNvPr>
            <p:cNvSpPr/>
            <p:nvPr/>
          </p:nvSpPr>
          <p:spPr>
            <a:xfrm>
              <a:off x="4298496" y="3793759"/>
              <a:ext cx="4197885" cy="1649328"/>
            </a:xfrm>
            <a:prstGeom prst="cloudCallout">
              <a:avLst>
                <a:gd name="adj1" fmla="val -59741"/>
                <a:gd name="adj2" fmla="val 66793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4A76"/>
              </a:solidFill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Some shapes are hidden behind the wall.</a:t>
              </a:r>
              <a:b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253746"/>
                  </a:solidFill>
                  <a:latin typeface="Myriad Pro Light" panose="020B0603030403020204" pitchFamily="34" charset="0"/>
                </a:rPr>
                <a:t>What might they be?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E6B10444-E519-49CD-A529-0F22C67FF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67337" y="3624595"/>
              <a:ext cx="391606" cy="849534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4069842" y="155569"/>
            <a:ext cx="4578856" cy="2499860"/>
            <a:chOff x="975338" y="2154929"/>
            <a:chExt cx="4578856" cy="2499860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975338" y="2727315"/>
              <a:ext cx="4578856" cy="192747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Talk to your partner.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could the shape be?</a:t>
              </a:r>
              <a:b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is it 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4107858" y="279067"/>
            <a:ext cx="4578856" cy="2454127"/>
            <a:chOff x="585746" y="2154929"/>
            <a:chExt cx="4441000" cy="2454127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585746" y="2659301"/>
              <a:ext cx="4441000" cy="1949755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Let’s try another.</a:t>
              </a:r>
            </a:p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could the shape be?</a:t>
              </a:r>
              <a:b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</a:br>
              <a:r>
                <a:rPr lang="en-GB" sz="2000" b="1" dirty="0">
                  <a:solidFill>
                    <a:srgbClr val="FF0000"/>
                  </a:solidFill>
                  <a:latin typeface="Myriad Pro Light" panose="020B0603030403020204" pitchFamily="34" charset="0"/>
                </a:rPr>
                <a:t>What is it definitely not?</a:t>
              </a:r>
              <a:endParaRPr lang="en-GB" sz="2000" b="1" dirty="0">
                <a:solidFill>
                  <a:schemeClr val="bg2">
                    <a:lumMod val="25000"/>
                  </a:schemeClr>
                </a:solidFill>
                <a:latin typeface="Myriad Pro Light" panose="020B0603030403020204" pitchFamily="34" charset="0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1576554" y="3408236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gular Pentagon 54"/>
          <p:cNvSpPr>
            <a:spLocks noChangeAspect="1"/>
          </p:cNvSpPr>
          <p:nvPr/>
        </p:nvSpPr>
        <p:spPr>
          <a:xfrm>
            <a:off x="1339854" y="3408236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Hexagon 55"/>
          <p:cNvSpPr>
            <a:spLocks noChangeAspect="1"/>
          </p:cNvSpPr>
          <p:nvPr/>
        </p:nvSpPr>
        <p:spPr>
          <a:xfrm>
            <a:off x="1394580" y="3664992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Rectangle 56"/>
          <p:cNvSpPr>
            <a:spLocks noChangeAspect="1"/>
          </p:cNvSpPr>
          <p:nvPr/>
        </p:nvSpPr>
        <p:spPr>
          <a:xfrm>
            <a:off x="1595647" y="3648881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xmlns="" id="{7A21B941-2AA3-4B32-BF15-73A8FD2AFA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43" end="5377.523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54308" y="554715"/>
            <a:ext cx="609600" cy="609600"/>
          </a:xfrm>
          <a:prstGeom prst="rect">
            <a:avLst/>
          </a:prstGeom>
        </p:spPr>
      </p:pic>
      <p:pic>
        <p:nvPicPr>
          <p:cNvPr id="15" name="1a">
            <a:hlinkClick r:id="" action="ppaction://media"/>
            <a:extLst>
              <a:ext uri="{FF2B5EF4-FFF2-40B4-BE49-F238E27FC236}">
                <a16:creationId xmlns:a16="http://schemas.microsoft.com/office/drawing/2014/main" xmlns="" id="{7A9CCA19-7C85-4171-BA68-5053F1F0E18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49" end="1194.9297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54308" y="1211537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xmlns="" id="{1C05ACB3-AB60-49FD-933D-8962E9D34C6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005910" y="2621701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xmlns="" id="{0B201088-5F84-48B4-936B-F8390F80A9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197" end="1905.818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822511" y="245339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xmlns="" id="{25C471CA-95FD-4174-AC3A-6E71F74D54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02721" y="4368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3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8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3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3426 L 0.00521 -0.078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62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6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25347 L 0.00712 -0.3866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042 L 0.00521 -0.0784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7847 L 0.00729 -0.1768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17669 L 0.00729 -0.2534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95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25347 L 0.00573 -0.40972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1" grpId="0" animBg="1"/>
      <p:bldP spid="51" grpId="1" animBg="1"/>
      <p:bldP spid="51" grpId="2" animBg="1"/>
      <p:bldP spid="51" grpId="3" animBg="1"/>
      <p:bldP spid="51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13" grpId="0" animBg="1"/>
      <p:bldP spid="13" grpId="1" animBg="1"/>
      <p:bldP spid="13" grpId="2" animBg="1"/>
      <p:bldP spid="13" grpId="3" animBg="1"/>
      <p:bldP spid="13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57" grpId="0" animBg="1"/>
      <p:bldP spid="57" grpId="1" animBg="1"/>
      <p:bldP spid="57" grpId="2" animBg="1"/>
      <p:bldP spid="57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6698" y="3240000"/>
            <a:ext cx="8640001" cy="2880000"/>
            <a:chOff x="-1" y="2160000"/>
            <a:chExt cx="8640001" cy="2880000"/>
          </a:xfrm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-1" y="2160000"/>
              <a:ext cx="8640000" cy="720000"/>
              <a:chOff x="-1" y="2160000"/>
              <a:chExt cx="8640000" cy="72000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0000" y="2880000"/>
              <a:ext cx="7200000" cy="720000"/>
              <a:chOff x="-1" y="2160000"/>
              <a:chExt cx="7200000" cy="720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-1" y="3600000"/>
              <a:ext cx="8640000" cy="720000"/>
              <a:chOff x="-1" y="2160000"/>
              <a:chExt cx="8640000" cy="72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9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20000" y="4320000"/>
              <a:ext cx="7200000" cy="720000"/>
              <a:chOff x="-1" y="2160000"/>
              <a:chExt cx="7200000" cy="720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-1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43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7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31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59999" y="2160000"/>
                <a:ext cx="1440000" cy="720000"/>
              </a:xfrm>
              <a:prstGeom prst="rect">
                <a:avLst/>
              </a:prstGeom>
              <a:solidFill>
                <a:srgbClr val="F6B35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-1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920000" y="288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-1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920000" y="4320000"/>
              <a:ext cx="720000" cy="720000"/>
            </a:xfrm>
            <a:prstGeom prst="rect">
              <a:avLst/>
            </a:prstGeom>
            <a:solidFill>
              <a:srgbClr val="F6B350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Describe and visualise common 2-D shapes.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8189" y="3436286"/>
            <a:ext cx="1340285" cy="2520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2092699" y="3672000"/>
            <a:ext cx="2088000" cy="208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gular Pentagon 42"/>
          <p:cNvSpPr>
            <a:spLocks noChangeAspect="1"/>
          </p:cNvSpPr>
          <p:nvPr/>
        </p:nvSpPr>
        <p:spPr>
          <a:xfrm>
            <a:off x="6335300" y="3396684"/>
            <a:ext cx="2561399" cy="2308167"/>
          </a:xfrm>
          <a:prstGeom prst="pentagon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Hexagon 43"/>
          <p:cNvSpPr>
            <a:spLocks noChangeAspect="1"/>
          </p:cNvSpPr>
          <p:nvPr/>
        </p:nvSpPr>
        <p:spPr>
          <a:xfrm>
            <a:off x="4274580" y="3834534"/>
            <a:ext cx="2044238" cy="1925466"/>
          </a:xfrm>
          <a:prstGeom prst="hexagon">
            <a:avLst/>
          </a:prstGeom>
          <a:solidFill>
            <a:schemeClr val="bg1"/>
          </a:solidFill>
          <a:ln w="15875"/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256698" y="940498"/>
            <a:ext cx="1606709" cy="1606709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ight Triangle 45"/>
          <p:cNvSpPr/>
          <p:nvPr/>
        </p:nvSpPr>
        <p:spPr>
          <a:xfrm rot="7620000">
            <a:off x="2308482" y="1201639"/>
            <a:ext cx="2567773" cy="1820627"/>
          </a:xfrm>
          <a:prstGeom prst="rtTriangle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902658" y="1258755"/>
            <a:ext cx="3984644" cy="181531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sz="2000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all the shapes! Can you name them all?</a:t>
            </a:r>
          </a:p>
        </p:txBody>
      </p:sp>
      <p:pic>
        <p:nvPicPr>
          <p:cNvPr id="13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6F2F6C19-89C4-4FE2-85C4-1424729F4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3296" y="5040000"/>
            <a:ext cx="609600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15110A-3889-47A8-8483-81D67466BF80}"/>
              </a:ext>
            </a:extLst>
          </p:cNvPr>
          <p:cNvSpPr txBox="1"/>
          <p:nvPr/>
        </p:nvSpPr>
        <p:spPr>
          <a:xfrm>
            <a:off x="414979" y="1436952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square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8FDC047-EC1C-4601-B30D-F5606166F271}"/>
              </a:ext>
            </a:extLst>
          </p:cNvPr>
          <p:cNvSpPr txBox="1"/>
          <p:nvPr/>
        </p:nvSpPr>
        <p:spPr>
          <a:xfrm>
            <a:off x="3134278" y="1258755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triangle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8AAB1A9-B748-4D55-BEDE-63CADF2BF96C}"/>
              </a:ext>
            </a:extLst>
          </p:cNvPr>
          <p:cNvSpPr txBox="1"/>
          <p:nvPr/>
        </p:nvSpPr>
        <p:spPr>
          <a:xfrm>
            <a:off x="568811" y="4195811"/>
            <a:ext cx="136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rectangle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0152074-F0FF-4F06-A877-9E28A8A17CD4}"/>
              </a:ext>
            </a:extLst>
          </p:cNvPr>
          <p:cNvSpPr txBox="1"/>
          <p:nvPr/>
        </p:nvSpPr>
        <p:spPr>
          <a:xfrm>
            <a:off x="2439679" y="4437906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circle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1E3CDA24-4A3C-4786-B3E7-DE1C7C74FF56}"/>
              </a:ext>
            </a:extLst>
          </p:cNvPr>
          <p:cNvSpPr txBox="1"/>
          <p:nvPr/>
        </p:nvSpPr>
        <p:spPr>
          <a:xfrm>
            <a:off x="6993907" y="4335602"/>
            <a:ext cx="14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pentagon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9F2DDF0-4103-4B48-864F-5F80F4A24830}"/>
              </a:ext>
            </a:extLst>
          </p:cNvPr>
          <p:cNvSpPr txBox="1"/>
          <p:nvPr/>
        </p:nvSpPr>
        <p:spPr>
          <a:xfrm>
            <a:off x="4691089" y="4485167"/>
            <a:ext cx="124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hexagon</a:t>
            </a:r>
          </a:p>
        </p:txBody>
      </p:sp>
      <p:pic>
        <p:nvPicPr>
          <p:cNvPr id="15" name="1">
            <a:hlinkClick r:id="" action="ppaction://media"/>
            <a:extLst>
              <a:ext uri="{FF2B5EF4-FFF2-40B4-BE49-F238E27FC236}">
                <a16:creationId xmlns:a16="http://schemas.microsoft.com/office/drawing/2014/main" xmlns="" id="{71E6F571-9217-4E0E-BC46-28908E5C74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01" end="1182.603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12364" y="338700"/>
            <a:ext cx="609600" cy="609600"/>
          </a:xfrm>
          <a:prstGeom prst="rect">
            <a:avLst/>
          </a:prstGeom>
        </p:spPr>
      </p:pic>
      <p:pic>
        <p:nvPicPr>
          <p:cNvPr id="16" name="2">
            <a:hlinkClick r:id="" action="ppaction://media"/>
            <a:extLst>
              <a:ext uri="{FF2B5EF4-FFF2-40B4-BE49-F238E27FC236}">
                <a16:creationId xmlns:a16="http://schemas.microsoft.com/office/drawing/2014/main" xmlns="" id="{2DDB1244-9198-4509-A892-D5B0E5A9CA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930" end="813.75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89392" y="1132152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xmlns="" id="{CD5F4E8B-2602-4950-A001-B87003B642A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1174" end="765.7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25947" y="1892534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xmlns="" id="{1304B2F9-ACBF-47D0-9F89-91146699B5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7">
                  <p14:trim st="1347" end="939.82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48020" y="2763942"/>
            <a:ext cx="609600" cy="609600"/>
          </a:xfrm>
          <a:prstGeom prst="rect">
            <a:avLst/>
          </a:prstGeom>
        </p:spPr>
      </p:pic>
      <p:pic>
        <p:nvPicPr>
          <p:cNvPr id="25" name="5">
            <a:hlinkClick r:id="" action="ppaction://media"/>
            <a:extLst>
              <a:ext uri="{FF2B5EF4-FFF2-40B4-BE49-F238E27FC236}">
                <a16:creationId xmlns:a16="http://schemas.microsoft.com/office/drawing/2014/main" xmlns="" id="{1B52D59F-A0D5-4915-A298-0390AA70E8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861" end="773.113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4486" y="3655200"/>
            <a:ext cx="609600" cy="609600"/>
          </a:xfrm>
          <a:prstGeom prst="rect">
            <a:avLst/>
          </a:prstGeom>
        </p:spPr>
      </p:pic>
      <p:pic>
        <p:nvPicPr>
          <p:cNvPr id="39" name="6">
            <a:hlinkClick r:id="" action="ppaction://media"/>
            <a:extLst>
              <a:ext uri="{FF2B5EF4-FFF2-40B4-BE49-F238E27FC236}">
                <a16:creationId xmlns:a16="http://schemas.microsoft.com/office/drawing/2014/main" xmlns="" id="{10D931B2-FACE-4FFA-9E32-5BA86D2592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9">
                  <p14:trim st="1169" end="577.439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60507" y="4566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0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2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2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2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1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4" grpId="0"/>
      <p:bldP spid="51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3624</TotalTime>
  <Words>69</Words>
  <Application>Microsoft Office PowerPoint</Application>
  <PresentationFormat>On-screen Show (4:3)</PresentationFormat>
  <Paragraphs>20</Paragraphs>
  <Slides>2</Slides>
  <Notes>2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Emily Rowe</cp:lastModifiedBy>
  <cp:revision>251</cp:revision>
  <dcterms:created xsi:type="dcterms:W3CDTF">2018-09-13T11:08:58Z</dcterms:created>
  <dcterms:modified xsi:type="dcterms:W3CDTF">2020-05-07T12:11:24Z</dcterms:modified>
</cp:coreProperties>
</file>