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15" r:id="rId2"/>
    <p:sldId id="316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00CC"/>
    <a:srgbClr val="EA7600"/>
    <a:srgbClr val="9AF67A"/>
    <a:srgbClr val="85F45E"/>
    <a:srgbClr val="E7B8F6"/>
    <a:srgbClr val="F4D2FE"/>
    <a:srgbClr val="F7B635"/>
    <a:srgbClr val="E2AAF4"/>
    <a:srgbClr val="F1C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8" autoAdjust="0"/>
    <p:restoredTop sz="94249" autoAdjust="0"/>
  </p:normalViewPr>
  <p:slideViewPr>
    <p:cSldViewPr snapToGrid="0">
      <p:cViewPr varScale="1">
        <p:scale>
          <a:sx n="94" d="100"/>
          <a:sy n="94" d="100"/>
        </p:scale>
        <p:origin x="1080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E237FE1D-F9B4-4D6E-ABC4-44E40DF7554F}"/>
    <pc:docChg chg="delSld">
      <pc:chgData name="Jennie Kerwin" userId="89cc6116eb6c0dac" providerId="LiveId" clId="{E237FE1D-F9B4-4D6E-ABC4-44E40DF7554F}" dt="2020-03-31T18:16:27.009" v="1" actId="2696"/>
      <pc:docMkLst>
        <pc:docMk/>
      </pc:docMkLst>
      <pc:sldChg chg="del">
        <pc:chgData name="Jennie Kerwin" userId="89cc6116eb6c0dac" providerId="LiveId" clId="{E237FE1D-F9B4-4D6E-ABC4-44E40DF7554F}" dt="2020-03-31T18:16:26.260" v="0" actId="2696"/>
        <pc:sldMkLst>
          <pc:docMk/>
          <pc:sldMk cId="227188551" sldId="306"/>
        </pc:sldMkLst>
      </pc:sldChg>
      <pc:sldChg chg="del">
        <pc:chgData name="Jennie Kerwin" userId="89cc6116eb6c0dac" providerId="LiveId" clId="{E237FE1D-F9B4-4D6E-ABC4-44E40DF7554F}" dt="2020-03-31T18:16:27.009" v="1" actId="2696"/>
        <pc:sldMkLst>
          <pc:docMk/>
          <pc:sldMk cId="3335467285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24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9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microsoft.com/office/2007/relationships/media" Target="../media/media3.m4a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Solve problems involving unequal quantities.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DACC78A-A299-42F1-9849-CF9EDD865955}"/>
              </a:ext>
            </a:extLst>
          </p:cNvPr>
          <p:cNvGrpSpPr/>
          <p:nvPr/>
        </p:nvGrpSpPr>
        <p:grpSpPr>
          <a:xfrm>
            <a:off x="1104183" y="1049548"/>
            <a:ext cx="2340634" cy="402987"/>
            <a:chOff x="1104183" y="1049548"/>
            <a:chExt cx="2340634" cy="4029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F00E50A-65E8-4F78-9620-19F91505157D}"/>
                </a:ext>
              </a:extLst>
            </p:cNvPr>
            <p:cNvSpPr/>
            <p:nvPr/>
          </p:nvSpPr>
          <p:spPr>
            <a:xfrm>
              <a:off x="1104183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A83679-3936-4CB6-B252-902F93EBB0E3}"/>
                </a:ext>
              </a:extLst>
            </p:cNvPr>
            <p:cNvSpPr/>
            <p:nvPr/>
          </p:nvSpPr>
          <p:spPr>
            <a:xfrm>
              <a:off x="1498122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4428E66-814A-4996-A029-C21E2C97F842}"/>
                </a:ext>
              </a:extLst>
            </p:cNvPr>
            <p:cNvSpPr/>
            <p:nvPr/>
          </p:nvSpPr>
          <p:spPr>
            <a:xfrm>
              <a:off x="1892060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4AC2A2BE-D6E4-40E5-9D86-9EB0E81A93F1}"/>
                </a:ext>
              </a:extLst>
            </p:cNvPr>
            <p:cNvSpPr/>
            <p:nvPr/>
          </p:nvSpPr>
          <p:spPr>
            <a:xfrm>
              <a:off x="2285999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14C89D6-C4D5-40AF-B92C-65E81A2F3BD3}"/>
                </a:ext>
              </a:extLst>
            </p:cNvPr>
            <p:cNvSpPr/>
            <p:nvPr/>
          </p:nvSpPr>
          <p:spPr>
            <a:xfrm>
              <a:off x="2671316" y="1049548"/>
              <a:ext cx="379562" cy="400110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104CAD9-3821-4740-ADCA-39133E3252C6}"/>
                </a:ext>
              </a:extLst>
            </p:cNvPr>
            <p:cNvSpPr/>
            <p:nvPr/>
          </p:nvSpPr>
          <p:spPr>
            <a:xfrm>
              <a:off x="3065255" y="1049548"/>
              <a:ext cx="379562" cy="400110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F7F0D71-AC8E-47B7-98F1-5BE581DA83B6}"/>
              </a:ext>
            </a:extLst>
          </p:cNvPr>
          <p:cNvGrpSpPr/>
          <p:nvPr/>
        </p:nvGrpSpPr>
        <p:grpSpPr>
          <a:xfrm>
            <a:off x="4315563" y="538755"/>
            <a:ext cx="4076823" cy="1710907"/>
            <a:chOff x="142232" y="4218353"/>
            <a:chExt cx="5435764" cy="1937248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xmlns="" id="{D51A70A1-1F82-42EE-AB0E-8709EC0058BF}"/>
                </a:ext>
              </a:extLst>
            </p:cNvPr>
            <p:cNvSpPr/>
            <p:nvPr/>
          </p:nvSpPr>
          <p:spPr>
            <a:xfrm>
              <a:off x="142232" y="4609823"/>
              <a:ext cx="5435764" cy="1545778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This stick has twice as many red cubes as blue cubes. Draw other sticks which also have twice as many red cubes as blue cubes, but with a different total number of cubes.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F6AB370-43C0-4A33-9BC9-A799D36EB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207" y="421835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28D44344-C269-4281-9D67-0EBE09CFB976}"/>
              </a:ext>
            </a:extLst>
          </p:cNvPr>
          <p:cNvSpPr/>
          <p:nvPr/>
        </p:nvSpPr>
        <p:spPr>
          <a:xfrm>
            <a:off x="4705732" y="2751969"/>
            <a:ext cx="4315606" cy="1789137"/>
          </a:xfrm>
          <a:prstGeom prst="wedgeRoundRectCallout">
            <a:avLst>
              <a:gd name="adj1" fmla="val 1032"/>
              <a:gd name="adj2" fmla="val -8550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All your sticks have twice as many red cubes as blue cubes. Although they have different numbers of cubes, they all have the same </a:t>
            </a:r>
            <a:r>
              <a:rPr lang="en-GB" sz="1600" b="1" u="sng" dirty="0">
                <a:solidFill>
                  <a:srgbClr val="253746"/>
                </a:solidFill>
              </a:rPr>
              <a:t>ratio</a:t>
            </a:r>
            <a:r>
              <a:rPr lang="en-GB" sz="1600" b="1" dirty="0">
                <a:solidFill>
                  <a:srgbClr val="253746"/>
                </a:solidFill>
              </a:rPr>
              <a:t> of red to blue cubes. 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 ratio is 2 red cubes for every 1 blue cube.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can write this ratio as </a:t>
            </a:r>
            <a:r>
              <a:rPr lang="en-GB" sz="1600" b="1" dirty="0">
                <a:solidFill>
                  <a:srgbClr val="C00000"/>
                </a:solidFill>
              </a:rPr>
              <a:t>2:1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DB38D88-E3E2-48E3-A48D-4C6541EDBA44}"/>
              </a:ext>
            </a:extLst>
          </p:cNvPr>
          <p:cNvGrpSpPr/>
          <p:nvPr/>
        </p:nvGrpSpPr>
        <p:grpSpPr>
          <a:xfrm>
            <a:off x="751614" y="2007983"/>
            <a:ext cx="2143274" cy="637440"/>
            <a:chOff x="1515171" y="1074204"/>
            <a:chExt cx="2857699" cy="721769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xmlns="" id="{62C68081-A646-4598-8C2E-0824D7552631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36493"/>
                <a:gd name="adj2" fmla="val -10673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red?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D4AFEB8C-E782-4447-AB4D-766C36C5BC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5171" y="1151104"/>
              <a:ext cx="307921" cy="51986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ECF8CD7-CD14-41C8-B6D5-C81DD4552F25}"/>
              </a:ext>
            </a:extLst>
          </p:cNvPr>
          <p:cNvSpPr/>
          <p:nvPr/>
        </p:nvSpPr>
        <p:spPr>
          <a:xfrm>
            <a:off x="982555" y="2793135"/>
            <a:ext cx="20278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 parts out of 6,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6, 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simplifying to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2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DEFA649-9A27-46EC-ACFD-6B149BE5F61B}"/>
              </a:ext>
            </a:extLst>
          </p:cNvPr>
          <p:cNvGrpSpPr/>
          <p:nvPr/>
        </p:nvGrpSpPr>
        <p:grpSpPr>
          <a:xfrm>
            <a:off x="2006513" y="3911722"/>
            <a:ext cx="2155971" cy="637440"/>
            <a:chOff x="1652202" y="1074204"/>
            <a:chExt cx="2874628" cy="721769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xmlns="" id="{EB5E6003-6F31-4F51-B4B7-4382406813FD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18737"/>
                <a:gd name="adj2" fmla="val -13651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blue?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B0FC80A2-B138-4831-A07F-909AB2B3A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8909" y="1113785"/>
              <a:ext cx="307921" cy="519867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2CEFE0E7-7DF3-4F0F-B4C9-DD352F07D88F}"/>
              </a:ext>
            </a:extLst>
          </p:cNvPr>
          <p:cNvSpPr/>
          <p:nvPr/>
        </p:nvSpPr>
        <p:spPr>
          <a:xfrm>
            <a:off x="2134681" y="4696874"/>
            <a:ext cx="20278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parts out of 6,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simplifying to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A9DEBE3E-CA29-447E-BF61-F16D664A317F}"/>
              </a:ext>
            </a:extLst>
          </p:cNvPr>
          <p:cNvSpPr/>
          <p:nvPr/>
        </p:nvSpPr>
        <p:spPr>
          <a:xfrm>
            <a:off x="4705731" y="5059478"/>
            <a:ext cx="3091248" cy="789526"/>
          </a:xfrm>
          <a:prstGeom prst="wedgeRoundRectCallout">
            <a:avLst>
              <a:gd name="adj1" fmla="val -57873"/>
              <a:gd name="adj2" fmla="val -9164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These fractions are the same for all your sticks too!</a:t>
            </a:r>
          </a:p>
        </p:txBody>
      </p:sp>
      <p:pic>
        <p:nvPicPr>
          <p:cNvPr id="25" name="1">
            <a:hlinkClick r:id="" action="ppaction://media"/>
            <a:extLst>
              <a:ext uri="{FF2B5EF4-FFF2-40B4-BE49-F238E27FC236}">
                <a16:creationId xmlns:a16="http://schemas.microsoft.com/office/drawing/2014/main" xmlns="" id="{5407537E-FFFB-4A45-95EB-F80A38EC94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323.893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40825" y="33900"/>
            <a:ext cx="609600" cy="609600"/>
          </a:xfrm>
          <a:prstGeom prst="rect">
            <a:avLst/>
          </a:prstGeom>
        </p:spPr>
      </p:pic>
      <p:pic>
        <p:nvPicPr>
          <p:cNvPr id="26" name="2">
            <a:hlinkClick r:id="" action="ppaction://media"/>
            <a:extLst>
              <a:ext uri="{FF2B5EF4-FFF2-40B4-BE49-F238E27FC236}">
                <a16:creationId xmlns:a16="http://schemas.microsoft.com/office/drawing/2014/main" xmlns="" id="{F32A7394-B8B3-4CF7-AA7A-F22AE46CC1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4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8261" y="776293"/>
            <a:ext cx="609600" cy="609600"/>
          </a:xfrm>
          <a:prstGeom prst="rect">
            <a:avLst/>
          </a:prstGeom>
        </p:spPr>
      </p:pic>
      <p:pic>
        <p:nvPicPr>
          <p:cNvPr id="27" name="3">
            <a:hlinkClick r:id="" action="ppaction://media"/>
            <a:extLst>
              <a:ext uri="{FF2B5EF4-FFF2-40B4-BE49-F238E27FC236}">
                <a16:creationId xmlns:a16="http://schemas.microsoft.com/office/drawing/2014/main" xmlns="" id="{1F606156-7687-4A65-87ED-7F621B4313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050" end="23437.639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37588" y="3085522"/>
            <a:ext cx="609600" cy="609600"/>
          </a:xfrm>
          <a:prstGeom prst="rect">
            <a:avLst/>
          </a:prstGeom>
        </p:spPr>
      </p:pic>
      <p:pic>
        <p:nvPicPr>
          <p:cNvPr id="28" name="3">
            <a:hlinkClick r:id="" action="ppaction://media"/>
            <a:extLst>
              <a:ext uri="{FF2B5EF4-FFF2-40B4-BE49-F238E27FC236}">
                <a16:creationId xmlns:a16="http://schemas.microsoft.com/office/drawing/2014/main" xmlns="" id="{2DCDC86A-9EE6-427B-A356-BFC21C870A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39672" y="41010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0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94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5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97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14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41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95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6" grpId="0" animBg="1"/>
      <p:bldP spid="4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Solve problems involving unequal quantities.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6DAE94E-23DD-47F9-8470-DE6ED82924E9}"/>
              </a:ext>
            </a:extLst>
          </p:cNvPr>
          <p:cNvGrpSpPr/>
          <p:nvPr/>
        </p:nvGrpSpPr>
        <p:grpSpPr>
          <a:xfrm>
            <a:off x="697424" y="485398"/>
            <a:ext cx="3488063" cy="1084608"/>
            <a:chOff x="142232" y="4193736"/>
            <a:chExt cx="4650750" cy="122809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xmlns="" id="{25FCEBCD-E4DA-4EB0-A348-481530F19473}"/>
                </a:ext>
              </a:extLst>
            </p:cNvPr>
            <p:cNvSpPr/>
            <p:nvPr/>
          </p:nvSpPr>
          <p:spPr>
            <a:xfrm>
              <a:off x="142232" y="4609824"/>
              <a:ext cx="4650750" cy="812006"/>
            </a:xfrm>
            <a:prstGeom prst="wedgeRoundRectCallout">
              <a:avLst>
                <a:gd name="adj1" fmla="val -41397"/>
                <a:gd name="adj2" fmla="val 101961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Draw a stick with the ratio of 3 red cubes for every 1 blue cube.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4988686-6E39-41AF-B4AC-06459C0BF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190" y="4193736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92A9DD7-8770-4077-A983-AB62A5877250}"/>
              </a:ext>
            </a:extLst>
          </p:cNvPr>
          <p:cNvGrpSpPr/>
          <p:nvPr/>
        </p:nvGrpSpPr>
        <p:grpSpPr>
          <a:xfrm>
            <a:off x="4655388" y="1188767"/>
            <a:ext cx="3119890" cy="402987"/>
            <a:chOff x="4655388" y="1413056"/>
            <a:chExt cx="3119890" cy="40298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12A48A62-6E5A-4652-B81C-9A45C2C20BF1}"/>
                </a:ext>
              </a:extLst>
            </p:cNvPr>
            <p:cNvGrpSpPr/>
            <p:nvPr/>
          </p:nvGrpSpPr>
          <p:grpSpPr>
            <a:xfrm>
              <a:off x="5434644" y="1413056"/>
              <a:ext cx="2340634" cy="402987"/>
              <a:chOff x="1104183" y="1049548"/>
              <a:chExt cx="2340634" cy="40298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C73DA078-3E45-4A87-B2D6-A3F83837CFAD}"/>
                  </a:ext>
                </a:extLst>
              </p:cNvPr>
              <p:cNvSpPr/>
              <p:nvPr/>
            </p:nvSpPr>
            <p:spPr>
              <a:xfrm>
                <a:off x="1104183" y="1052425"/>
                <a:ext cx="379562" cy="4001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FC85071D-FAD3-4391-A9AC-25827724D1B6}"/>
                  </a:ext>
                </a:extLst>
              </p:cNvPr>
              <p:cNvSpPr/>
              <p:nvPr/>
            </p:nvSpPr>
            <p:spPr>
              <a:xfrm>
                <a:off x="1498122" y="1052425"/>
                <a:ext cx="379562" cy="4001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53885F59-503C-488B-8E87-AA1F4E5750FC}"/>
                  </a:ext>
                </a:extLst>
              </p:cNvPr>
              <p:cNvSpPr/>
              <p:nvPr/>
            </p:nvSpPr>
            <p:spPr>
              <a:xfrm>
                <a:off x="1892060" y="1052425"/>
                <a:ext cx="379562" cy="4001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43F869B1-B7D7-4564-B56E-09A29B3FA37A}"/>
                  </a:ext>
                </a:extLst>
              </p:cNvPr>
              <p:cNvSpPr/>
              <p:nvPr/>
            </p:nvSpPr>
            <p:spPr>
              <a:xfrm>
                <a:off x="2285999" y="1052425"/>
                <a:ext cx="379562" cy="40011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68F6924-BAA7-445E-9736-51CC8BD57050}"/>
                  </a:ext>
                </a:extLst>
              </p:cNvPr>
              <p:cNvSpPr/>
              <p:nvPr/>
            </p:nvSpPr>
            <p:spPr>
              <a:xfrm>
                <a:off x="2671316" y="1049548"/>
                <a:ext cx="379562" cy="400110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1DC397A0-C03F-4DAE-AF07-BBE00141527B}"/>
                  </a:ext>
                </a:extLst>
              </p:cNvPr>
              <p:cNvSpPr/>
              <p:nvPr/>
            </p:nvSpPr>
            <p:spPr>
              <a:xfrm>
                <a:off x="3065255" y="1049548"/>
                <a:ext cx="379562" cy="400110"/>
              </a:xfrm>
              <a:prstGeom prst="rect">
                <a:avLst/>
              </a:prstGeom>
              <a:solidFill>
                <a:srgbClr val="00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66576C0-819F-481A-8D37-A55CFE964912}"/>
                </a:ext>
              </a:extLst>
            </p:cNvPr>
            <p:cNvSpPr/>
            <p:nvPr/>
          </p:nvSpPr>
          <p:spPr>
            <a:xfrm>
              <a:off x="4655388" y="1413056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D98FA35-1DE5-4EA7-9976-3F6C2E09AC25}"/>
                </a:ext>
              </a:extLst>
            </p:cNvPr>
            <p:cNvSpPr/>
            <p:nvPr/>
          </p:nvSpPr>
          <p:spPr>
            <a:xfrm>
              <a:off x="5049327" y="1413056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5C4DB4-9D2E-405B-B487-09448E84ADB5}"/>
              </a:ext>
            </a:extLst>
          </p:cNvPr>
          <p:cNvSpPr txBox="1"/>
          <p:nvPr/>
        </p:nvSpPr>
        <p:spPr>
          <a:xfrm>
            <a:off x="4655388" y="625020"/>
            <a:ext cx="181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e.g.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EB3AC157-855B-4C55-91A1-FB8205820E11}"/>
              </a:ext>
            </a:extLst>
          </p:cNvPr>
          <p:cNvGrpSpPr/>
          <p:nvPr/>
        </p:nvGrpSpPr>
        <p:grpSpPr>
          <a:xfrm>
            <a:off x="3285615" y="1936097"/>
            <a:ext cx="2143274" cy="637440"/>
            <a:chOff x="1515171" y="1074204"/>
            <a:chExt cx="2857699" cy="721769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xmlns="" id="{EFB6017A-6EBC-4E29-A9DD-C9A1355EB2DC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36493"/>
                <a:gd name="adj2" fmla="val -10673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red?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1DECC4F-0DEE-4724-B615-CD36A24AD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5171" y="1151104"/>
              <a:ext cx="307921" cy="519868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0B781A7-94EB-4AF0-8D84-D3E7C67AB33F}"/>
              </a:ext>
            </a:extLst>
          </p:cNvPr>
          <p:cNvSpPr/>
          <p:nvPr/>
        </p:nvSpPr>
        <p:spPr>
          <a:xfrm>
            <a:off x="3432148" y="2622773"/>
            <a:ext cx="20278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 parts out of 8,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6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8, 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simplifying to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2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C0057B8-DFB6-44E7-91E6-FEADA168115B}"/>
              </a:ext>
            </a:extLst>
          </p:cNvPr>
          <p:cNvGrpSpPr/>
          <p:nvPr/>
        </p:nvGrpSpPr>
        <p:grpSpPr>
          <a:xfrm>
            <a:off x="6469811" y="1924176"/>
            <a:ext cx="2155971" cy="637440"/>
            <a:chOff x="1652202" y="1074204"/>
            <a:chExt cx="2874628" cy="721769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xmlns="" id="{C63BE0EF-BC64-4A87-B1B1-9D728D4042E1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9436"/>
                <a:gd name="adj2" fmla="val -10673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blue?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8EB1433D-E408-433A-892A-53BD7D19E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8909" y="1113785"/>
              <a:ext cx="307921" cy="519867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75424F6-2AFF-435C-980B-18053A30B082}"/>
              </a:ext>
            </a:extLst>
          </p:cNvPr>
          <p:cNvSpPr/>
          <p:nvPr/>
        </p:nvSpPr>
        <p:spPr>
          <a:xfrm>
            <a:off x="6513571" y="2610852"/>
            <a:ext cx="20278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parts out of 8,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8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simplifying to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2FF20A6-68C6-4316-B867-03253CCDF359}"/>
              </a:ext>
            </a:extLst>
          </p:cNvPr>
          <p:cNvGrpSpPr/>
          <p:nvPr/>
        </p:nvGrpSpPr>
        <p:grpSpPr>
          <a:xfrm>
            <a:off x="652499" y="3411473"/>
            <a:ext cx="3488063" cy="1084608"/>
            <a:chOff x="142232" y="4193736"/>
            <a:chExt cx="4650750" cy="1228094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xmlns="" id="{198EC559-486F-4975-A6F1-4170315E6483}"/>
                </a:ext>
              </a:extLst>
            </p:cNvPr>
            <p:cNvSpPr/>
            <p:nvPr/>
          </p:nvSpPr>
          <p:spPr>
            <a:xfrm>
              <a:off x="142232" y="4609824"/>
              <a:ext cx="4650750" cy="812006"/>
            </a:xfrm>
            <a:prstGeom prst="wedgeRoundRectCallout">
              <a:avLst>
                <a:gd name="adj1" fmla="val -41397"/>
                <a:gd name="adj2" fmla="val 101961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Now draw a stick with the ratio of 3 red cubes for every 2 blue cubes.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E0F76059-ED7A-4EE5-B574-C5148246F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190" y="4193736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6B9AA81-98E1-4893-92EC-0B993442FA96}"/>
              </a:ext>
            </a:extLst>
          </p:cNvPr>
          <p:cNvGrpSpPr/>
          <p:nvPr/>
        </p:nvGrpSpPr>
        <p:grpSpPr>
          <a:xfrm>
            <a:off x="5249173" y="4087332"/>
            <a:ext cx="1946695" cy="402987"/>
            <a:chOff x="1498122" y="1049548"/>
            <a:chExt cx="1946695" cy="40298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31DD750-E89D-461F-BD55-7D368A803416}"/>
                </a:ext>
              </a:extLst>
            </p:cNvPr>
            <p:cNvSpPr/>
            <p:nvPr/>
          </p:nvSpPr>
          <p:spPr>
            <a:xfrm>
              <a:off x="1498122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085AFB99-0A36-4EA4-A78D-2D56B1993651}"/>
                </a:ext>
              </a:extLst>
            </p:cNvPr>
            <p:cNvSpPr/>
            <p:nvPr/>
          </p:nvSpPr>
          <p:spPr>
            <a:xfrm>
              <a:off x="1892060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FCE26DFD-0818-4F42-B64C-0E1AA013DCFE}"/>
                </a:ext>
              </a:extLst>
            </p:cNvPr>
            <p:cNvSpPr/>
            <p:nvPr/>
          </p:nvSpPr>
          <p:spPr>
            <a:xfrm>
              <a:off x="2285999" y="1052425"/>
              <a:ext cx="379562" cy="40011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1A738804-84D4-431C-930C-B56B4BACE4D3}"/>
                </a:ext>
              </a:extLst>
            </p:cNvPr>
            <p:cNvSpPr/>
            <p:nvPr/>
          </p:nvSpPr>
          <p:spPr>
            <a:xfrm>
              <a:off x="2671316" y="1049548"/>
              <a:ext cx="379562" cy="400110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C11B3BD6-2DA8-4FEE-B813-E16CB78AD794}"/>
                </a:ext>
              </a:extLst>
            </p:cNvPr>
            <p:cNvSpPr/>
            <p:nvPr/>
          </p:nvSpPr>
          <p:spPr>
            <a:xfrm>
              <a:off x="3065255" y="1049548"/>
              <a:ext cx="379562" cy="400110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2B5878-4EF3-43EC-A4A9-8ED2531E0FC8}"/>
              </a:ext>
            </a:extLst>
          </p:cNvPr>
          <p:cNvSpPr txBox="1"/>
          <p:nvPr/>
        </p:nvSpPr>
        <p:spPr>
          <a:xfrm>
            <a:off x="4814976" y="3629440"/>
            <a:ext cx="181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e.g.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BEFC9C18-6766-449C-BFE2-55BF530C59A5}"/>
              </a:ext>
            </a:extLst>
          </p:cNvPr>
          <p:cNvGrpSpPr/>
          <p:nvPr/>
        </p:nvGrpSpPr>
        <p:grpSpPr>
          <a:xfrm>
            <a:off x="3655484" y="4838269"/>
            <a:ext cx="2143274" cy="637440"/>
            <a:chOff x="1515171" y="1074204"/>
            <a:chExt cx="2857699" cy="721769"/>
          </a:xfrm>
        </p:grpSpPr>
        <p:sp>
          <p:nvSpPr>
            <p:cNvPr id="42" name="Speech Bubble: Rectangle with Corners Rounded 41">
              <a:extLst>
                <a:ext uri="{FF2B5EF4-FFF2-40B4-BE49-F238E27FC236}">
                  <a16:creationId xmlns:a16="http://schemas.microsoft.com/office/drawing/2014/main" xmlns="" id="{24B90919-FAD1-47C4-912E-72EDCE4A92FC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36493"/>
                <a:gd name="adj2" fmla="val -106737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red?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3F48387B-E8E3-41C2-8E65-EB881EAD9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15171" y="1151104"/>
              <a:ext cx="307921" cy="519868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4A9F8F5-32A1-4473-B5E0-1C6E3C2150F7}"/>
              </a:ext>
            </a:extLst>
          </p:cNvPr>
          <p:cNvSpPr/>
          <p:nvPr/>
        </p:nvSpPr>
        <p:spPr>
          <a:xfrm>
            <a:off x="3683620" y="5586116"/>
            <a:ext cx="20278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parts out of 5,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5.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8F2CF972-6647-40CB-8BF3-E5E4E963EC43}"/>
              </a:ext>
            </a:extLst>
          </p:cNvPr>
          <p:cNvGrpSpPr/>
          <p:nvPr/>
        </p:nvGrpSpPr>
        <p:grpSpPr>
          <a:xfrm>
            <a:off x="6597979" y="4838514"/>
            <a:ext cx="2155971" cy="637440"/>
            <a:chOff x="1652202" y="1074204"/>
            <a:chExt cx="2874628" cy="721769"/>
          </a:xfrm>
        </p:grpSpPr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xmlns="" id="{88FCF103-C859-49E6-B646-73B8C717BE3F}"/>
                </a:ext>
              </a:extLst>
            </p:cNvPr>
            <p:cNvSpPr/>
            <p:nvPr/>
          </p:nvSpPr>
          <p:spPr>
            <a:xfrm>
              <a:off x="1652202" y="1074204"/>
              <a:ext cx="2720668" cy="721769"/>
            </a:xfrm>
            <a:prstGeom prst="wedgeRoundRectCallout">
              <a:avLst>
                <a:gd name="adj1" fmla="val -29458"/>
                <a:gd name="adj2" fmla="val -12839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</a:t>
              </a:r>
              <a:r>
                <a:rPr lang="en-GB" sz="1600" b="1" u="sng" dirty="0">
                  <a:solidFill>
                    <a:srgbClr val="253746"/>
                  </a:solidFill>
                </a:rPr>
                <a:t>fraction</a:t>
              </a:r>
              <a:r>
                <a:rPr lang="en-GB" sz="1600" b="1" dirty="0">
                  <a:solidFill>
                    <a:srgbClr val="253746"/>
                  </a:solidFill>
                </a:rPr>
                <a:t> of the stick is blue?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D73B1075-C0EE-413A-9BB6-9C30B49B3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8909" y="1113785"/>
              <a:ext cx="307921" cy="519867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7BABAB75-7FFE-4978-951E-8B049834F682}"/>
              </a:ext>
            </a:extLst>
          </p:cNvPr>
          <p:cNvSpPr/>
          <p:nvPr/>
        </p:nvSpPr>
        <p:spPr>
          <a:xfrm>
            <a:off x="6616460" y="5586116"/>
            <a:ext cx="20278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parts out of 5, </a:t>
            </a:r>
            <a:r>
              <a:rPr lang="en-GB" sz="16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5. 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32" name="1">
            <a:hlinkClick r:id="" action="ppaction://media"/>
            <a:extLst>
              <a:ext uri="{FF2B5EF4-FFF2-40B4-BE49-F238E27FC236}">
                <a16:creationId xmlns:a16="http://schemas.microsoft.com/office/drawing/2014/main" xmlns="" id="{3C1A575F-A47B-4F00-AE21-A5B9EEB64B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21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06202" y="475047"/>
            <a:ext cx="609600" cy="609600"/>
          </a:xfrm>
          <a:prstGeom prst="rect">
            <a:avLst/>
          </a:prstGeom>
        </p:spPr>
      </p:pic>
      <p:pic>
        <p:nvPicPr>
          <p:cNvPr id="33" name="2">
            <a:hlinkClick r:id="" action="ppaction://media"/>
            <a:extLst>
              <a:ext uri="{FF2B5EF4-FFF2-40B4-BE49-F238E27FC236}">
                <a16:creationId xmlns:a16="http://schemas.microsoft.com/office/drawing/2014/main" xmlns="" id="{267622DB-0B79-4828-AF7E-95B80C0516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3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306202" y="1654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59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09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3" grpId="0"/>
      <p:bldP spid="22" grpId="0" animBg="1"/>
      <p:bldP spid="26" grpId="0" animBg="1"/>
      <p:bldP spid="40" grpId="0"/>
      <p:bldP spid="44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</TotalTime>
  <Words>269</Words>
  <Application>Microsoft Office PowerPoint</Application>
  <PresentationFormat>On-screen Show (4:3)</PresentationFormat>
  <Paragraphs>29</Paragraphs>
  <Slides>2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Andy E</cp:lastModifiedBy>
  <cp:revision>182</cp:revision>
  <dcterms:created xsi:type="dcterms:W3CDTF">2018-09-13T11:08:58Z</dcterms:created>
  <dcterms:modified xsi:type="dcterms:W3CDTF">2020-05-01T10:52:59Z</dcterms:modified>
</cp:coreProperties>
</file>