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9" r:id="rId2"/>
    <p:sldId id="306" r:id="rId3"/>
    <p:sldId id="305" r:id="rId4"/>
    <p:sldId id="32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3F9DA7"/>
    <a:srgbClr val="004A76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A9BD2-EB4F-4293-B22F-A36F07BCFC57}" v="81" dt="2020-03-25T17:02:10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3" autoAdjust="0"/>
    <p:restoredTop sz="92950" autoAdjust="0"/>
  </p:normalViewPr>
  <p:slideViewPr>
    <p:cSldViewPr snapToGrid="0">
      <p:cViewPr varScale="1">
        <p:scale>
          <a:sx n="80" d="100"/>
          <a:sy n="80" d="100"/>
        </p:scale>
        <p:origin x="13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E9AA9BD2-EB4F-4293-B22F-A36F07BCFC57}"/>
    <pc:docChg chg="undo custSel delSld modSld">
      <pc:chgData name="Jennie Kerwin" userId="89cc6116eb6c0dac" providerId="LiveId" clId="{E9AA9BD2-EB4F-4293-B22F-A36F07BCFC57}" dt="2020-03-25T17:02:12.402" v="134" actId="1076"/>
      <pc:docMkLst>
        <pc:docMk/>
      </pc:docMkLst>
      <pc:sldChg chg="addSp delSp modSp addAnim delAnim modAnim">
        <pc:chgData name="Jennie Kerwin" userId="89cc6116eb6c0dac" providerId="LiveId" clId="{E9AA9BD2-EB4F-4293-B22F-A36F07BCFC57}" dt="2020-03-25T16:57:45.926" v="117"/>
        <pc:sldMkLst>
          <pc:docMk/>
          <pc:sldMk cId="2047842423" sldId="279"/>
        </pc:sldMkLst>
        <pc:spChg chg="add del mod">
          <ac:chgData name="Jennie Kerwin" userId="89cc6116eb6c0dac" providerId="LiveId" clId="{E9AA9BD2-EB4F-4293-B22F-A36F07BCFC57}" dt="2020-03-25T16:57:29.721" v="115" actId="14100"/>
          <ac:spMkLst>
            <pc:docMk/>
            <pc:sldMk cId="2047842423" sldId="279"/>
            <ac:spMk id="7" creationId="{A5209EEE-E1BD-4F2F-8E5D-A043EDA11F92}"/>
          </ac:spMkLst>
        </pc:spChg>
        <pc:spChg chg="mod">
          <ac:chgData name="Jennie Kerwin" userId="89cc6116eb6c0dac" providerId="LiveId" clId="{E9AA9BD2-EB4F-4293-B22F-A36F07BCFC57}" dt="2020-03-25T16:53:52.984" v="9" actId="6549"/>
          <ac:spMkLst>
            <pc:docMk/>
            <pc:sldMk cId="2047842423" sldId="279"/>
            <ac:spMk id="12" creationId="{B69677ED-5C54-4353-B94F-C526DD00205C}"/>
          </ac:spMkLst>
        </pc:spChg>
      </pc:sldChg>
      <pc:sldChg chg="del">
        <pc:chgData name="Jennie Kerwin" userId="89cc6116eb6c0dac" providerId="LiveId" clId="{E9AA9BD2-EB4F-4293-B22F-A36F07BCFC57}" dt="2020-03-25T16:54:39.432" v="40" actId="2696"/>
        <pc:sldMkLst>
          <pc:docMk/>
          <pc:sldMk cId="3262603198" sldId="280"/>
        </pc:sldMkLst>
      </pc:sldChg>
      <pc:sldChg chg="del">
        <pc:chgData name="Jennie Kerwin" userId="89cc6116eb6c0dac" providerId="LiveId" clId="{E9AA9BD2-EB4F-4293-B22F-A36F07BCFC57}" dt="2020-03-25T16:53:40.077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E9AA9BD2-EB4F-4293-B22F-A36F07BCFC57}" dt="2020-03-25T16:53:40.347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E9AA9BD2-EB4F-4293-B22F-A36F07BCFC57}" dt="2020-03-25T16:53:42.037" v="6" actId="2696"/>
        <pc:sldMkLst>
          <pc:docMk/>
          <pc:sldMk cId="499201509" sldId="286"/>
        </pc:sldMkLst>
      </pc:sldChg>
      <pc:sldChg chg="del">
        <pc:chgData name="Jennie Kerwin" userId="89cc6116eb6c0dac" providerId="LiveId" clId="{E9AA9BD2-EB4F-4293-B22F-A36F07BCFC57}" dt="2020-03-25T16:53:39.697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E9AA9BD2-EB4F-4293-B22F-A36F07BCFC57}" dt="2020-03-25T16:53:59.444" v="11" actId="2696"/>
        <pc:sldMkLst>
          <pc:docMk/>
          <pc:sldMk cId="2814342108" sldId="291"/>
        </pc:sldMkLst>
      </pc:sldChg>
      <pc:sldChg chg="del">
        <pc:chgData name="Jennie Kerwin" userId="89cc6116eb6c0dac" providerId="LiveId" clId="{E9AA9BD2-EB4F-4293-B22F-A36F07BCFC57}" dt="2020-03-25T16:54:39.251" v="39" actId="2696"/>
        <pc:sldMkLst>
          <pc:docMk/>
          <pc:sldMk cId="699442459" sldId="292"/>
        </pc:sldMkLst>
      </pc:sldChg>
      <pc:sldChg chg="del">
        <pc:chgData name="Jennie Kerwin" userId="89cc6116eb6c0dac" providerId="LiveId" clId="{E9AA9BD2-EB4F-4293-B22F-A36F07BCFC57}" dt="2020-03-25T16:53:42.958" v="8" actId="2696"/>
        <pc:sldMkLst>
          <pc:docMk/>
          <pc:sldMk cId="997025499" sldId="293"/>
        </pc:sldMkLst>
      </pc:sldChg>
      <pc:sldChg chg="del">
        <pc:chgData name="Jennie Kerwin" userId="89cc6116eb6c0dac" providerId="LiveId" clId="{E9AA9BD2-EB4F-4293-B22F-A36F07BCFC57}" dt="2020-03-25T16:54:00.174" v="12" actId="2696"/>
        <pc:sldMkLst>
          <pc:docMk/>
          <pc:sldMk cId="3067360474" sldId="294"/>
        </pc:sldMkLst>
      </pc:sldChg>
      <pc:sldChg chg="del">
        <pc:chgData name="Jennie Kerwin" userId="89cc6116eb6c0dac" providerId="LiveId" clId="{E9AA9BD2-EB4F-4293-B22F-A36F07BCFC57}" dt="2020-03-25T16:54:06.866" v="19" actId="2696"/>
        <pc:sldMkLst>
          <pc:docMk/>
          <pc:sldMk cId="2953885638" sldId="295"/>
        </pc:sldMkLst>
      </pc:sldChg>
      <pc:sldChg chg="del">
        <pc:chgData name="Jennie Kerwin" userId="89cc6116eb6c0dac" providerId="LiveId" clId="{E9AA9BD2-EB4F-4293-B22F-A36F07BCFC57}" dt="2020-03-25T16:54:11.578" v="26" actId="2696"/>
        <pc:sldMkLst>
          <pc:docMk/>
          <pc:sldMk cId="1913354857" sldId="296"/>
        </pc:sldMkLst>
      </pc:sldChg>
      <pc:sldChg chg="del">
        <pc:chgData name="Jennie Kerwin" userId="89cc6116eb6c0dac" providerId="LiveId" clId="{E9AA9BD2-EB4F-4293-B22F-A36F07BCFC57}" dt="2020-03-25T16:54:05.442" v="14" actId="2696"/>
        <pc:sldMkLst>
          <pc:docMk/>
          <pc:sldMk cId="4012852817" sldId="299"/>
        </pc:sldMkLst>
      </pc:sldChg>
      <pc:sldChg chg="del">
        <pc:chgData name="Jennie Kerwin" userId="89cc6116eb6c0dac" providerId="LiveId" clId="{E9AA9BD2-EB4F-4293-B22F-A36F07BCFC57}" dt="2020-03-25T16:54:06.736" v="18" actId="2696"/>
        <pc:sldMkLst>
          <pc:docMk/>
          <pc:sldMk cId="2544272298" sldId="301"/>
        </pc:sldMkLst>
      </pc:sldChg>
      <pc:sldChg chg="del">
        <pc:chgData name="Jennie Kerwin" userId="89cc6116eb6c0dac" providerId="LiveId" clId="{E9AA9BD2-EB4F-4293-B22F-A36F07BCFC57}" dt="2020-03-25T16:54:09.086" v="22" actId="2696"/>
        <pc:sldMkLst>
          <pc:docMk/>
          <pc:sldMk cId="60076450" sldId="302"/>
        </pc:sldMkLst>
      </pc:sldChg>
      <pc:sldChg chg="del">
        <pc:chgData name="Jennie Kerwin" userId="89cc6116eb6c0dac" providerId="LiveId" clId="{E9AA9BD2-EB4F-4293-B22F-A36F07BCFC57}" dt="2020-03-25T16:54:10.878" v="25" actId="2696"/>
        <pc:sldMkLst>
          <pc:docMk/>
          <pc:sldMk cId="3900644939" sldId="304"/>
        </pc:sldMkLst>
      </pc:sldChg>
      <pc:sldChg chg="modSp modAnim">
        <pc:chgData name="Jennie Kerwin" userId="89cc6116eb6c0dac" providerId="LiveId" clId="{E9AA9BD2-EB4F-4293-B22F-A36F07BCFC57}" dt="2020-03-25T17:02:12.402" v="134" actId="1076"/>
        <pc:sldMkLst>
          <pc:docMk/>
          <pc:sldMk cId="1823279124" sldId="305"/>
        </pc:sldMkLst>
        <pc:spChg chg="mod">
          <ac:chgData name="Jennie Kerwin" userId="89cc6116eb6c0dac" providerId="LiveId" clId="{E9AA9BD2-EB4F-4293-B22F-A36F07BCFC57}" dt="2020-03-25T16:59:14.633" v="124" actId="6549"/>
          <ac:spMkLst>
            <pc:docMk/>
            <pc:sldMk cId="1823279124" sldId="305"/>
            <ac:spMk id="12" creationId="{B69677ED-5C54-4353-B94F-C526DD00205C}"/>
          </ac:spMkLst>
        </pc:spChg>
        <pc:spChg chg="mod">
          <ac:chgData name="Jennie Kerwin" userId="89cc6116eb6c0dac" providerId="LiveId" clId="{E9AA9BD2-EB4F-4293-B22F-A36F07BCFC57}" dt="2020-03-25T17:02:12.402" v="134" actId="1076"/>
          <ac:spMkLst>
            <pc:docMk/>
            <pc:sldMk cId="1823279124" sldId="305"/>
            <ac:spMk id="44" creationId="{A5209EEE-E1BD-4F2F-8E5D-A043EDA11F92}"/>
          </ac:spMkLst>
        </pc:spChg>
      </pc:sldChg>
      <pc:sldChg chg="modSp modAnim">
        <pc:chgData name="Jennie Kerwin" userId="89cc6116eb6c0dac" providerId="LiveId" clId="{E9AA9BD2-EB4F-4293-B22F-A36F07BCFC57}" dt="2020-03-25T16:58:58.452" v="123" actId="1076"/>
        <pc:sldMkLst>
          <pc:docMk/>
          <pc:sldMk cId="3998144793" sldId="306"/>
        </pc:sldMkLst>
        <pc:spChg chg="mod">
          <ac:chgData name="Jennie Kerwin" userId="89cc6116eb6c0dac" providerId="LiveId" clId="{E9AA9BD2-EB4F-4293-B22F-A36F07BCFC57}" dt="2020-03-25T16:54:18.080" v="27" actId="6549"/>
          <ac:spMkLst>
            <pc:docMk/>
            <pc:sldMk cId="3998144793" sldId="306"/>
            <ac:spMk id="5" creationId="{1C2B904B-E595-4ED0-92F4-3F154F251934}"/>
          </ac:spMkLst>
        </pc:spChg>
        <pc:spChg chg="mod">
          <ac:chgData name="Jennie Kerwin" userId="89cc6116eb6c0dac" providerId="LiveId" clId="{E9AA9BD2-EB4F-4293-B22F-A36F07BCFC57}" dt="2020-03-25T16:58:54.382" v="122" actId="20577"/>
          <ac:spMkLst>
            <pc:docMk/>
            <pc:sldMk cId="3998144793" sldId="306"/>
            <ac:spMk id="18" creationId="{A5209EEE-E1BD-4F2F-8E5D-A043EDA11F92}"/>
          </ac:spMkLst>
        </pc:spChg>
        <pc:spChg chg="mod">
          <ac:chgData name="Jennie Kerwin" userId="89cc6116eb6c0dac" providerId="LiveId" clId="{E9AA9BD2-EB4F-4293-B22F-A36F07BCFC57}" dt="2020-03-25T16:58:58.452" v="123" actId="1076"/>
          <ac:spMkLst>
            <pc:docMk/>
            <pc:sldMk cId="3998144793" sldId="306"/>
            <ac:spMk id="28" creationId="{A5209EEE-E1BD-4F2F-8E5D-A043EDA11F92}"/>
          </ac:spMkLst>
        </pc:spChg>
      </pc:sldChg>
      <pc:sldChg chg="del">
        <pc:chgData name="Jennie Kerwin" userId="89cc6116eb6c0dac" providerId="LiveId" clId="{E9AA9BD2-EB4F-4293-B22F-A36F07BCFC57}" dt="2020-03-25T16:54:34.966" v="33" actId="2696"/>
        <pc:sldMkLst>
          <pc:docMk/>
          <pc:sldMk cId="1752209847" sldId="307"/>
        </pc:sldMkLst>
      </pc:sldChg>
      <pc:sldChg chg="del">
        <pc:chgData name="Jennie Kerwin" userId="89cc6116eb6c0dac" providerId="LiveId" clId="{E9AA9BD2-EB4F-4293-B22F-A36F07BCFC57}" dt="2020-03-25T16:54:38.556" v="35" actId="2696"/>
        <pc:sldMkLst>
          <pc:docMk/>
          <pc:sldMk cId="225350417" sldId="308"/>
        </pc:sldMkLst>
      </pc:sldChg>
      <pc:sldChg chg="del">
        <pc:chgData name="Jennie Kerwin" userId="89cc6116eb6c0dac" providerId="LiveId" clId="{E9AA9BD2-EB4F-4293-B22F-A36F07BCFC57}" dt="2020-03-25T16:54:38.908" v="37" actId="2696"/>
        <pc:sldMkLst>
          <pc:docMk/>
          <pc:sldMk cId="582812040" sldId="309"/>
        </pc:sldMkLst>
      </pc:sldChg>
      <pc:sldChg chg="del">
        <pc:chgData name="Jennie Kerwin" userId="89cc6116eb6c0dac" providerId="LiveId" clId="{E9AA9BD2-EB4F-4293-B22F-A36F07BCFC57}" dt="2020-03-25T16:54:39.100" v="38" actId="2696"/>
        <pc:sldMkLst>
          <pc:docMk/>
          <pc:sldMk cId="1568760417" sldId="310"/>
        </pc:sldMkLst>
      </pc:sldChg>
      <pc:sldChg chg="del">
        <pc:chgData name="Jennie Kerwin" userId="89cc6116eb6c0dac" providerId="LiveId" clId="{E9AA9BD2-EB4F-4293-B22F-A36F07BCFC57}" dt="2020-03-25T16:53:41.357" v="5" actId="2696"/>
        <pc:sldMkLst>
          <pc:docMk/>
          <pc:sldMk cId="1776576138" sldId="311"/>
        </pc:sldMkLst>
      </pc:sldChg>
      <pc:sldChg chg="del">
        <pc:chgData name="Jennie Kerwin" userId="89cc6116eb6c0dac" providerId="LiveId" clId="{E9AA9BD2-EB4F-4293-B22F-A36F07BCFC57}" dt="2020-03-25T16:53:40.737" v="3" actId="2696"/>
        <pc:sldMkLst>
          <pc:docMk/>
          <pc:sldMk cId="3659112185" sldId="312"/>
        </pc:sldMkLst>
      </pc:sldChg>
      <pc:sldChg chg="del">
        <pc:chgData name="Jennie Kerwin" userId="89cc6116eb6c0dac" providerId="LiveId" clId="{E9AA9BD2-EB4F-4293-B22F-A36F07BCFC57}" dt="2020-03-25T16:53:41.107" v="4" actId="2696"/>
        <pc:sldMkLst>
          <pc:docMk/>
          <pc:sldMk cId="3659112185" sldId="313"/>
        </pc:sldMkLst>
      </pc:sldChg>
      <pc:sldChg chg="del">
        <pc:chgData name="Jennie Kerwin" userId="89cc6116eb6c0dac" providerId="LiveId" clId="{E9AA9BD2-EB4F-4293-B22F-A36F07BCFC57}" dt="2020-03-25T16:53:42.478" v="7" actId="2696"/>
        <pc:sldMkLst>
          <pc:docMk/>
          <pc:sldMk cId="3641739959" sldId="314"/>
        </pc:sldMkLst>
      </pc:sldChg>
      <pc:sldChg chg="del">
        <pc:chgData name="Jennie Kerwin" userId="89cc6116eb6c0dac" providerId="LiveId" clId="{E9AA9BD2-EB4F-4293-B22F-A36F07BCFC57}" dt="2020-03-25T16:53:57.314" v="10" actId="2696"/>
        <pc:sldMkLst>
          <pc:docMk/>
          <pc:sldMk cId="791631541" sldId="315"/>
        </pc:sldMkLst>
      </pc:sldChg>
      <pc:sldChg chg="del">
        <pc:chgData name="Jennie Kerwin" userId="89cc6116eb6c0dac" providerId="LiveId" clId="{E9AA9BD2-EB4F-4293-B22F-A36F07BCFC57}" dt="2020-03-25T16:54:05.962" v="15" actId="2696"/>
        <pc:sldMkLst>
          <pc:docMk/>
          <pc:sldMk cId="539434102" sldId="316"/>
        </pc:sldMkLst>
      </pc:sldChg>
      <pc:sldChg chg="del">
        <pc:chgData name="Jennie Kerwin" userId="89cc6116eb6c0dac" providerId="LiveId" clId="{E9AA9BD2-EB4F-4293-B22F-A36F07BCFC57}" dt="2020-03-25T16:54:06.314" v="16" actId="2696"/>
        <pc:sldMkLst>
          <pc:docMk/>
          <pc:sldMk cId="3720851152" sldId="317"/>
        </pc:sldMkLst>
      </pc:sldChg>
      <pc:sldChg chg="del">
        <pc:chgData name="Jennie Kerwin" userId="89cc6116eb6c0dac" providerId="LiveId" clId="{E9AA9BD2-EB4F-4293-B22F-A36F07BCFC57}" dt="2020-03-25T16:54:06.574" v="17" actId="2696"/>
        <pc:sldMkLst>
          <pc:docMk/>
          <pc:sldMk cId="1325024721" sldId="318"/>
        </pc:sldMkLst>
      </pc:sldChg>
      <pc:sldChg chg="del">
        <pc:chgData name="Jennie Kerwin" userId="89cc6116eb6c0dac" providerId="LiveId" clId="{E9AA9BD2-EB4F-4293-B22F-A36F07BCFC57}" dt="2020-03-25T16:54:01.304" v="13" actId="2696"/>
        <pc:sldMkLst>
          <pc:docMk/>
          <pc:sldMk cId="4174374941" sldId="319"/>
        </pc:sldMkLst>
      </pc:sldChg>
      <pc:sldChg chg="del">
        <pc:chgData name="Jennie Kerwin" userId="89cc6116eb6c0dac" providerId="LiveId" clId="{E9AA9BD2-EB4F-4293-B22F-A36F07BCFC57}" dt="2020-03-25T16:54:07.096" v="20" actId="2696"/>
        <pc:sldMkLst>
          <pc:docMk/>
          <pc:sldMk cId="3677249142" sldId="320"/>
        </pc:sldMkLst>
      </pc:sldChg>
      <pc:sldChg chg="del">
        <pc:chgData name="Jennie Kerwin" userId="89cc6116eb6c0dac" providerId="LiveId" clId="{E9AA9BD2-EB4F-4293-B22F-A36F07BCFC57}" dt="2020-03-25T16:54:09.586" v="23" actId="2696"/>
        <pc:sldMkLst>
          <pc:docMk/>
          <pc:sldMk cId="1750402980" sldId="321"/>
        </pc:sldMkLst>
      </pc:sldChg>
      <pc:sldChg chg="del">
        <pc:chgData name="Jennie Kerwin" userId="89cc6116eb6c0dac" providerId="LiveId" clId="{E9AA9BD2-EB4F-4293-B22F-A36F07BCFC57}" dt="2020-03-25T16:54:08.856" v="21" actId="2696"/>
        <pc:sldMkLst>
          <pc:docMk/>
          <pc:sldMk cId="843713801" sldId="322"/>
        </pc:sldMkLst>
      </pc:sldChg>
      <pc:sldChg chg="del">
        <pc:chgData name="Jennie Kerwin" userId="89cc6116eb6c0dac" providerId="LiveId" clId="{E9AA9BD2-EB4F-4293-B22F-A36F07BCFC57}" dt="2020-03-25T16:54:10.076" v="24" actId="2696"/>
        <pc:sldMkLst>
          <pc:docMk/>
          <pc:sldMk cId="1914207277" sldId="323"/>
        </pc:sldMkLst>
      </pc:sldChg>
      <pc:sldChg chg="modSp modAnim modNotesTx">
        <pc:chgData name="Jennie Kerwin" userId="89cc6116eb6c0dac" providerId="LiveId" clId="{E9AA9BD2-EB4F-4293-B22F-A36F07BCFC57}" dt="2020-03-25T17:00:56.581" v="131" actId="14100"/>
        <pc:sldMkLst>
          <pc:docMk/>
          <pc:sldMk cId="3450261702" sldId="324"/>
        </pc:sldMkLst>
        <pc:spChg chg="mod">
          <ac:chgData name="Jennie Kerwin" userId="89cc6116eb6c0dac" providerId="LiveId" clId="{E9AA9BD2-EB4F-4293-B22F-A36F07BCFC57}" dt="2020-03-25T16:54:27.708" v="29" actId="6549"/>
          <ac:spMkLst>
            <pc:docMk/>
            <pc:sldMk cId="3450261702" sldId="324"/>
            <ac:spMk id="12" creationId="{B69677ED-5C54-4353-B94F-C526DD00205C}"/>
          </ac:spMkLst>
        </pc:spChg>
        <pc:spChg chg="mod">
          <ac:chgData name="Jennie Kerwin" userId="89cc6116eb6c0dac" providerId="LiveId" clId="{E9AA9BD2-EB4F-4293-B22F-A36F07BCFC57}" dt="2020-03-25T17:00:21.330" v="130" actId="1076"/>
          <ac:spMkLst>
            <pc:docMk/>
            <pc:sldMk cId="3450261702" sldId="324"/>
            <ac:spMk id="17" creationId="{A5209EEE-E1BD-4F2F-8E5D-A043EDA11F92}"/>
          </ac:spMkLst>
        </pc:spChg>
        <pc:spChg chg="mod">
          <ac:chgData name="Jennie Kerwin" userId="89cc6116eb6c0dac" providerId="LiveId" clId="{E9AA9BD2-EB4F-4293-B22F-A36F07BCFC57}" dt="2020-03-25T17:00:56.581" v="131" actId="14100"/>
          <ac:spMkLst>
            <pc:docMk/>
            <pc:sldMk cId="3450261702" sldId="324"/>
            <ac:spMk id="20" creationId="{A5209EEE-E1BD-4F2F-8E5D-A043EDA11F92}"/>
          </ac:spMkLst>
        </pc:spChg>
      </pc:sldChg>
      <pc:sldChg chg="del">
        <pc:chgData name="Jennie Kerwin" userId="89cc6116eb6c0dac" providerId="LiveId" clId="{E9AA9BD2-EB4F-4293-B22F-A36F07BCFC57}" dt="2020-03-25T16:54:38.868" v="36" actId="2696"/>
        <pc:sldMkLst>
          <pc:docMk/>
          <pc:sldMk cId="2793116851" sldId="325"/>
        </pc:sldMkLst>
      </pc:sldChg>
      <pc:sldChg chg="del">
        <pc:chgData name="Jennie Kerwin" userId="89cc6116eb6c0dac" providerId="LiveId" clId="{E9AA9BD2-EB4F-4293-B22F-A36F07BCFC57}" dt="2020-03-25T16:54:35.786" v="34" actId="2696"/>
        <pc:sldMkLst>
          <pc:docMk/>
          <pc:sldMk cId="2664990076" sldId="326"/>
        </pc:sldMkLst>
      </pc:sldChg>
      <pc:sldChg chg="del">
        <pc:chgData name="Jennie Kerwin" userId="89cc6116eb6c0dac" providerId="LiveId" clId="{E9AA9BD2-EB4F-4293-B22F-A36F07BCFC57}" dt="2020-03-25T16:54:39.602" v="41" actId="2696"/>
        <pc:sldMkLst>
          <pc:docMk/>
          <pc:sldMk cId="344832374" sldId="327"/>
        </pc:sldMkLst>
      </pc:sldChg>
      <pc:sldChg chg="del">
        <pc:chgData name="Jennie Kerwin" userId="89cc6116eb6c0dac" providerId="LiveId" clId="{E9AA9BD2-EB4F-4293-B22F-A36F07BCFC57}" dt="2020-03-25T16:54:30.940" v="30" actId="2696"/>
        <pc:sldMkLst>
          <pc:docMk/>
          <pc:sldMk cId="3656617992" sldId="328"/>
        </pc:sldMkLst>
      </pc:sldChg>
      <pc:sldChg chg="del">
        <pc:chgData name="Jennie Kerwin" userId="89cc6116eb6c0dac" providerId="LiveId" clId="{E9AA9BD2-EB4F-4293-B22F-A36F07BCFC57}" dt="2020-03-25T16:54:31.532" v="31" actId="2696"/>
        <pc:sldMkLst>
          <pc:docMk/>
          <pc:sldMk cId="4221188173" sldId="329"/>
        </pc:sldMkLst>
      </pc:sldChg>
      <pc:sldChg chg="del">
        <pc:chgData name="Jennie Kerwin" userId="89cc6116eb6c0dac" providerId="LiveId" clId="{E9AA9BD2-EB4F-4293-B22F-A36F07BCFC57}" dt="2020-03-25T16:54:32.324" v="32" actId="2696"/>
        <pc:sldMkLst>
          <pc:docMk/>
          <pc:sldMk cId="1001955222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71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39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71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4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hdphoto" Target="../media/hdphoto1.wdp"/><Relationship Id="rId5" Type="http://schemas.microsoft.com/office/2007/relationships/media" Target="../media/media5.m4a"/><Relationship Id="rId10" Type="http://schemas.openxmlformats.org/officeDocument/2006/relationships/image" Target="../media/image3.png"/><Relationship Id="rId4" Type="http://schemas.openxmlformats.org/officeDocument/2006/relationships/audio" Target="../media/media4.m4a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m4a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7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2-digit amounts of money by counting up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36004" r="6286" b="40158"/>
          <a:stretch/>
        </p:blipFill>
        <p:spPr>
          <a:xfrm>
            <a:off x="113776" y="2167130"/>
            <a:ext cx="8828146" cy="154141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116680" y="538755"/>
            <a:ext cx="4180999" cy="144679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 have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52p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want to spend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a can of soup.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much will I have left?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392072" y="468000"/>
            <a:ext cx="4008978" cy="133561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52p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on our penny number line.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6000" y="3199992"/>
            <a:ext cx="542136" cy="369332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b="1" dirty="0"/>
              <a:t>47p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245095" y="2983992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92000" y="3180655"/>
            <a:ext cx="599844" cy="40011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/>
              <a:t> </a:t>
            </a:r>
            <a:r>
              <a:rPr lang="en-GB" b="1" dirty="0"/>
              <a:t>52p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677095" y="2983992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7">
            <a:extLst>
              <a:ext uri="{FF2B5EF4-FFF2-40B4-BE49-F238E27FC236}">
                <a16:creationId xmlns:a16="http://schemas.microsoft.com/office/drawing/2014/main" xmlns="" id="{825475EF-1D15-419E-9464-AB7CBF76267B}"/>
              </a:ext>
            </a:extLst>
          </p:cNvPr>
          <p:cNvSpPr/>
          <p:nvPr/>
        </p:nvSpPr>
        <p:spPr>
          <a:xfrm>
            <a:off x="4245095" y="2532655"/>
            <a:ext cx="252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9095" y="2196000"/>
            <a:ext cx="31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59199" y="3840757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is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497095" y="3840757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is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52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20334" y="4968949"/>
            <a:ext cx="4038480" cy="116926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much money is left? What subtraction number sentence can we write?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6000" y="4860000"/>
            <a:ext cx="173477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52p - 47p = </a:t>
            </a:r>
            <a:r>
              <a:rPr lang="en-GB" sz="2000" b="1" dirty="0">
                <a:solidFill>
                  <a:srgbClr val="C00000"/>
                </a:solidFill>
              </a:rPr>
              <a:t>5p</a:t>
            </a: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xmlns="" id="{825475EF-1D15-419E-9464-AB7CBF76267B}"/>
              </a:ext>
            </a:extLst>
          </p:cNvPr>
          <p:cNvSpPr/>
          <p:nvPr/>
        </p:nvSpPr>
        <p:spPr>
          <a:xfrm>
            <a:off x="4500000" y="2536461"/>
            <a:ext cx="180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8000" y="2196000"/>
            <a:ext cx="31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5478689" y="5196617"/>
            <a:ext cx="3324551" cy="92798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52p subtract 47p equals 5p.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5427FFF8-7FD8-40B7-B951-5BB2EF8D7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8708" y="3046305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xmlns="" id="{FF2CB4B3-94C8-4F5D-BFEC-A2312FB2AF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46056" y="4322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/>
      <p:bldP spid="11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2B904B-E595-4ED0-92F4-3F154F251934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by counting up (larger gaps).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36004" r="6286" b="40158"/>
          <a:stretch/>
        </p:blipFill>
        <p:spPr>
          <a:xfrm>
            <a:off x="110871" y="654588"/>
            <a:ext cx="8828146" cy="154141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026190" y="1687450"/>
            <a:ext cx="542136" cy="369332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47p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42190" y="1471450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0000" y="1668113"/>
            <a:ext cx="599844" cy="40011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62p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508000" y="1471450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7">
            <a:extLst>
              <a:ext uri="{FF2B5EF4-FFF2-40B4-BE49-F238E27FC236}">
                <a16:creationId xmlns:a16="http://schemas.microsoft.com/office/drawing/2014/main" xmlns="" id="{825475EF-1D15-419E-9464-AB7CBF76267B}"/>
              </a:ext>
            </a:extLst>
          </p:cNvPr>
          <p:cNvSpPr/>
          <p:nvPr/>
        </p:nvSpPr>
        <p:spPr>
          <a:xfrm>
            <a:off x="4242189" y="1020113"/>
            <a:ext cx="252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9250" y="683458"/>
            <a:ext cx="55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3p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192458" y="2575428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47p and 50p 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529846" y="3889540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50p and 60p ?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652643" y="2528496"/>
            <a:ext cx="4276135" cy="140645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had to do 3 jumps! Let’s add them all to find how much money is left.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63170" y="4974686"/>
            <a:ext cx="181492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62p - 47p = </a:t>
            </a:r>
            <a:r>
              <a:rPr lang="en-GB" sz="2000" b="1" dirty="0">
                <a:solidFill>
                  <a:srgbClr val="FF0000"/>
                </a:solidFill>
              </a:rPr>
              <a:t>15p</a:t>
            </a:r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xmlns="" id="{825475EF-1D15-419E-9464-AB7CBF76267B}"/>
              </a:ext>
            </a:extLst>
          </p:cNvPr>
          <p:cNvSpPr/>
          <p:nvPr/>
        </p:nvSpPr>
        <p:spPr>
          <a:xfrm>
            <a:off x="4500000" y="1023919"/>
            <a:ext cx="8496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683458"/>
            <a:ext cx="59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10p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1026864" y="4974686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60p and 62p 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84124" y="4245011"/>
            <a:ext cx="1967205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10p + 3p + 2p = ?</a:t>
            </a: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xmlns="" id="{825475EF-1D15-419E-9464-AB7CBF76267B}"/>
              </a:ext>
            </a:extLst>
          </p:cNvPr>
          <p:cNvSpPr/>
          <p:nvPr/>
        </p:nvSpPr>
        <p:spPr>
          <a:xfrm>
            <a:off x="5349600" y="1025593"/>
            <a:ext cx="16855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5950" y="684000"/>
            <a:ext cx="4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2p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15222" y="2381904"/>
            <a:ext cx="4180999" cy="144679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 have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62p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want to spend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a drink.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much will I have left?</a:t>
            </a:r>
          </a:p>
        </p:txBody>
      </p: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586675" y="3388349"/>
            <a:ext cx="4291415" cy="150798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62p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the penny number line and count up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find the difference.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F7BB2618-DC5F-4389-9AFE-892F4F9A4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46379" y="815694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xmlns="" id="{5BA365DA-6949-4E07-8BB9-DA376577AD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70720" y="4140266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xmlns="" id="{AD93A1AB-42CF-44B3-BBD1-C7005AC55C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10167" y="1020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216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0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2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by counting up (larger gaps).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4707" y="702012"/>
            <a:ext cx="8933534" cy="1564176"/>
            <a:chOff x="116681" y="2537924"/>
            <a:chExt cx="8933534" cy="1564176"/>
          </a:xfrm>
        </p:grpSpPr>
        <p:sp>
          <p:nvSpPr>
            <p:cNvPr id="6" name="Rectangle 5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381" y="1300735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3908" y="1295343"/>
            <a:ext cx="360000" cy="336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000" y="1296088"/>
            <a:ext cx="360000" cy="336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872" y="1293541"/>
            <a:ext cx="360000" cy="3367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F97C865-9987-417D-9E2E-61C83CCA35B8}"/>
              </a:ext>
            </a:extLst>
          </p:cNvPr>
          <p:cNvCxnSpPr/>
          <p:nvPr/>
        </p:nvCxnSpPr>
        <p:spPr>
          <a:xfrm flipH="1">
            <a:off x="5148000" y="1656088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0343CC-01A7-42BA-BC79-F3A79951C59A}"/>
              </a:ext>
            </a:extLst>
          </p:cNvPr>
          <p:cNvSpPr txBox="1"/>
          <p:nvPr/>
        </p:nvSpPr>
        <p:spPr>
          <a:xfrm>
            <a:off x="4896000" y="1744188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CD79F3-1085-48F0-BF8A-A61F9605A48A}"/>
              </a:ext>
            </a:extLst>
          </p:cNvPr>
          <p:cNvGrpSpPr/>
          <p:nvPr/>
        </p:nvGrpSpPr>
        <p:grpSpPr>
          <a:xfrm>
            <a:off x="5148000" y="761404"/>
            <a:ext cx="352351" cy="1344551"/>
            <a:chOff x="1492415" y="3773154"/>
            <a:chExt cx="2788699" cy="134455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DC5BAE7-1557-4FAE-8F46-06136AFA90F2}"/>
                </a:ext>
              </a:extLst>
            </p:cNvPr>
            <p:cNvGrpSpPr/>
            <p:nvPr/>
          </p:nvGrpSpPr>
          <p:grpSpPr>
            <a:xfrm>
              <a:off x="1492415" y="3773154"/>
              <a:ext cx="1961257" cy="901746"/>
              <a:chOff x="2315666" y="3581100"/>
              <a:chExt cx="1929185" cy="1092014"/>
            </a:xfrm>
          </p:grpSpPr>
          <p:sp>
            <p:nvSpPr>
              <p:cNvPr id="19" name="Freeform: Shape 17">
                <a:extLst>
                  <a:ext uri="{FF2B5EF4-FFF2-40B4-BE49-F238E27FC236}">
                    <a16:creationId xmlns:a16="http://schemas.microsoft.com/office/drawing/2014/main" xmlns="" id="{507872B4-F473-41D4-B7AF-EA7EF79F0869}"/>
                  </a:ext>
                </a:extLst>
              </p:cNvPr>
              <p:cNvSpPr/>
              <p:nvPr/>
            </p:nvSpPr>
            <p:spPr>
              <a:xfrm>
                <a:off x="2315666" y="4065633"/>
                <a:ext cx="1929185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3007669" y="3581100"/>
                <a:ext cx="428469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noProof="0" dirty="0">
                    <a:solidFill>
                      <a:srgbClr val="FF0000"/>
                    </a:solidFill>
                    <a:latin typeface="Calibri" panose="020F0502020204030204"/>
                  </a:rPr>
                  <a:t>3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58FBA29-2B6C-4A7B-96D9-C98E53972C24}"/>
              </a:ext>
            </a:extLst>
          </p:cNvPr>
          <p:cNvCxnSpPr/>
          <p:nvPr/>
        </p:nvCxnSpPr>
        <p:spPr>
          <a:xfrm flipH="1">
            <a:off x="6372000" y="1656088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7BA6D-0520-4AC4-A760-1D534BCB3EF8}"/>
              </a:ext>
            </a:extLst>
          </p:cNvPr>
          <p:cNvSpPr txBox="1"/>
          <p:nvPr/>
        </p:nvSpPr>
        <p:spPr>
          <a:xfrm>
            <a:off x="6084000" y="1744188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71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2CD79F3-1085-48F0-BF8A-A61F9605A48A}"/>
              </a:ext>
            </a:extLst>
          </p:cNvPr>
          <p:cNvGrpSpPr/>
          <p:nvPr/>
        </p:nvGrpSpPr>
        <p:grpSpPr>
          <a:xfrm>
            <a:off x="5395804" y="719998"/>
            <a:ext cx="844132" cy="1368408"/>
            <a:chOff x="1646646" y="3749297"/>
            <a:chExt cx="15076500" cy="136840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5DC5BAE7-1557-4FAE-8F46-06136AFA90F2}"/>
                </a:ext>
              </a:extLst>
            </p:cNvPr>
            <p:cNvGrpSpPr/>
            <p:nvPr/>
          </p:nvGrpSpPr>
          <p:grpSpPr>
            <a:xfrm>
              <a:off x="1646646" y="3749297"/>
              <a:ext cx="15076500" cy="916648"/>
              <a:chOff x="2467375" y="3552212"/>
              <a:chExt cx="14829954" cy="1110061"/>
            </a:xfrm>
          </p:grpSpPr>
          <p:sp>
            <p:nvSpPr>
              <p:cNvPr id="26" name="Freeform: Shape 17">
                <a:extLst>
                  <a:ext uri="{FF2B5EF4-FFF2-40B4-BE49-F238E27FC236}">
                    <a16:creationId xmlns:a16="http://schemas.microsoft.com/office/drawing/2014/main" xmlns="" id="{507872B4-F473-41D4-B7AF-EA7EF79F0869}"/>
                  </a:ext>
                </a:extLst>
              </p:cNvPr>
              <p:cNvSpPr/>
              <p:nvPr/>
            </p:nvSpPr>
            <p:spPr>
              <a:xfrm>
                <a:off x="2467375" y="4054792"/>
                <a:ext cx="14829954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5058768" y="3552212"/>
                <a:ext cx="9709835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noProof="0" dirty="0">
                    <a:solidFill>
                      <a:srgbClr val="FF0000"/>
                    </a:solidFill>
                    <a:latin typeface="Calibri" panose="020F0502020204030204"/>
                  </a:rPr>
                  <a:t>10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2CD79F3-1085-48F0-BF8A-A61F9605A48A}"/>
              </a:ext>
            </a:extLst>
          </p:cNvPr>
          <p:cNvGrpSpPr/>
          <p:nvPr/>
        </p:nvGrpSpPr>
        <p:grpSpPr>
          <a:xfrm>
            <a:off x="6192000" y="720002"/>
            <a:ext cx="1748443" cy="1368404"/>
            <a:chOff x="1342972" y="3749301"/>
            <a:chExt cx="2938142" cy="136840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DC5BAE7-1557-4FAE-8F46-06136AFA90F2}"/>
                </a:ext>
              </a:extLst>
            </p:cNvPr>
            <p:cNvGrpSpPr/>
            <p:nvPr/>
          </p:nvGrpSpPr>
          <p:grpSpPr>
            <a:xfrm>
              <a:off x="1342972" y="3749301"/>
              <a:ext cx="435594" cy="916649"/>
              <a:chOff x="2168659" y="3552212"/>
              <a:chExt cx="428469" cy="1110061"/>
            </a:xfrm>
          </p:grpSpPr>
          <p:sp>
            <p:nvSpPr>
              <p:cNvPr id="31" name="Freeform: Shape 17">
                <a:extLst>
                  <a:ext uri="{FF2B5EF4-FFF2-40B4-BE49-F238E27FC236}">
                    <a16:creationId xmlns:a16="http://schemas.microsoft.com/office/drawing/2014/main" xmlns="" id="{507872B4-F473-41D4-B7AF-EA7EF79F0869}"/>
                  </a:ext>
                </a:extLst>
              </p:cNvPr>
              <p:cNvSpPr/>
              <p:nvPr/>
            </p:nvSpPr>
            <p:spPr>
              <a:xfrm>
                <a:off x="2247903" y="4054792"/>
                <a:ext cx="218287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168659" y="3552212"/>
                <a:ext cx="428469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noProof="0" dirty="0">
                    <a:solidFill>
                      <a:srgbClr val="FF0000"/>
                    </a:solidFill>
                    <a:latin typeface="Calibri" panose="020F0502020204030204"/>
                  </a:rPr>
                  <a:t>1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109191" y="2708619"/>
            <a:ext cx="4941024" cy="150798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First 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57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71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the number line; then use Frog to count up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find the difference.</a:t>
            </a:r>
          </a:p>
        </p:txBody>
      </p:sp>
      <p:sp>
        <p:nvSpPr>
          <p:cNvPr id="4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572628" y="2393683"/>
            <a:ext cx="3670064" cy="132133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find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71 - 57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on this landmarked number line.</a:t>
            </a:r>
          </a:p>
        </p:txBody>
      </p:sp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21670" y="2604866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57 and 60?</a:t>
            </a:r>
          </a:p>
        </p:txBody>
      </p:sp>
      <p:sp>
        <p:nvSpPr>
          <p:cNvPr id="46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554583" y="3814400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60 and 70 ?</a:t>
            </a:r>
          </a:p>
        </p:txBody>
      </p: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359000" y="2917645"/>
            <a:ext cx="4508876" cy="114250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add all the jumps to find the difference.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4950" y="5078817"/>
            <a:ext cx="1401346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71 - 57 = </a:t>
            </a:r>
            <a:r>
              <a:rPr lang="en-GB" sz="2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720793" y="4997191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70 and 71 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56333" y="4331976"/>
            <a:ext cx="155363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10 + 3 + 1 = ?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51483C24-183E-40EF-9D5B-A3853197A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76852" y="1104108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xmlns="" id="{483550EA-F1AB-48CA-9205-C00EDDA484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14560" y="4777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22" grpId="0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968497" y="3672903"/>
            <a:ext cx="4941024" cy="132306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draw our own line and mark 68 and 85 and the 10s numbers between them.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by counting up (larger gaps).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0618" y="671860"/>
            <a:ext cx="4932000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38618" y="1359153"/>
            <a:ext cx="39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96000" y="1368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9" name="Freeform: Shape 17">
            <a:extLst>
              <a:ext uri="{FF2B5EF4-FFF2-40B4-BE49-F238E27FC236}">
                <a16:creationId xmlns:a16="http://schemas.microsoft.com/office/drawing/2014/main" xmlns="" id="{825475EF-1D15-419E-9464-AB7CBF76267B}"/>
              </a:ext>
            </a:extLst>
          </p:cNvPr>
          <p:cNvSpPr/>
          <p:nvPr/>
        </p:nvSpPr>
        <p:spPr>
          <a:xfrm>
            <a:off x="5755176" y="1003922"/>
            <a:ext cx="697806" cy="344497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xmlns="" id="{825475EF-1D15-419E-9464-AB7CBF76267B}"/>
              </a:ext>
            </a:extLst>
          </p:cNvPr>
          <p:cNvSpPr/>
          <p:nvPr/>
        </p:nvSpPr>
        <p:spPr>
          <a:xfrm>
            <a:off x="3630856" y="958850"/>
            <a:ext cx="2151780" cy="40066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5170" y="648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0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055992" y="2224272"/>
            <a:ext cx="4941024" cy="132306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do not need the whole of the 0–100 line, just the part between 68 and 85. 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54353" y="2259244"/>
            <a:ext cx="2641647" cy="97438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calculate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85 – 68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197182" y="2349285"/>
            <a:ext cx="3510915" cy="7943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from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68 to 70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40622" y="3392635"/>
            <a:ext cx="3445787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from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70 to 80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407931" y="2335922"/>
            <a:ext cx="4090101" cy="114250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add all the jumps to find the difference between 68 and 85.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4950" y="5078817"/>
            <a:ext cx="1401346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85 - 68 = </a:t>
            </a:r>
            <a:r>
              <a:rPr lang="en-GB" sz="20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54353" y="4659431"/>
            <a:ext cx="3510915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from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80 to 85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7264" y="4131921"/>
            <a:ext cx="155363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10 + 5 + 2 =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6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xmlns="" id="{825475EF-1D15-419E-9464-AB7CBF76267B}"/>
              </a:ext>
            </a:extLst>
          </p:cNvPr>
          <p:cNvSpPr/>
          <p:nvPr/>
        </p:nvSpPr>
        <p:spPr>
          <a:xfrm>
            <a:off x="3297600" y="1008000"/>
            <a:ext cx="348902" cy="344497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4000" y="1368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37170" y="1368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4000" y="1368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F97C865-9987-417D-9E2E-61C83CCA35B8}"/>
              </a:ext>
            </a:extLst>
          </p:cNvPr>
          <p:cNvCxnSpPr/>
          <p:nvPr/>
        </p:nvCxnSpPr>
        <p:spPr>
          <a:xfrm flipH="1">
            <a:off x="3301200" y="1350000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F97C865-9987-417D-9E2E-61C83CCA35B8}"/>
              </a:ext>
            </a:extLst>
          </p:cNvPr>
          <p:cNvCxnSpPr/>
          <p:nvPr/>
        </p:nvCxnSpPr>
        <p:spPr>
          <a:xfrm flipH="1">
            <a:off x="3647289" y="1350000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F97C865-9987-417D-9E2E-61C83CCA35B8}"/>
              </a:ext>
            </a:extLst>
          </p:cNvPr>
          <p:cNvCxnSpPr/>
          <p:nvPr/>
        </p:nvCxnSpPr>
        <p:spPr>
          <a:xfrm flipH="1">
            <a:off x="5755175" y="1350000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F97C865-9987-417D-9E2E-61C83CCA35B8}"/>
              </a:ext>
            </a:extLst>
          </p:cNvPr>
          <p:cNvCxnSpPr/>
          <p:nvPr/>
        </p:nvCxnSpPr>
        <p:spPr>
          <a:xfrm flipH="1">
            <a:off x="6453769" y="1350000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82D2BED3-A6C8-4981-98FA-EDAA09A7B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8688" y="3874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5" grpId="0" animBg="1"/>
      <p:bldP spid="8" grpId="0"/>
      <p:bldP spid="9" grpId="0" animBg="1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 animBg="1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3884</TotalTime>
  <Words>402</Words>
  <Application>Microsoft Office PowerPoint</Application>
  <PresentationFormat>On-screen Show (4:3)</PresentationFormat>
  <Paragraphs>70</Paragraphs>
  <Slides>4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Emily Rowe</cp:lastModifiedBy>
  <cp:revision>278</cp:revision>
  <dcterms:created xsi:type="dcterms:W3CDTF">2018-09-13T11:08:58Z</dcterms:created>
  <dcterms:modified xsi:type="dcterms:W3CDTF">2020-04-24T12:55:39Z</dcterms:modified>
</cp:coreProperties>
</file>